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theme/theme7.xml" ContentType="application/vnd.openxmlformats-officedocument.theme+xml"/>
  <Override PartName="/ppt/slideMasters/slideMaster8.xml" ContentType="application/vnd.openxmlformats-officedocument.presentationml.slideMaster+xml"/>
  <Override PartName="/ppt/theme/theme8.xml" ContentType="application/vnd.openxmlformats-officedocument.theme+xml"/>
  <Override PartName="/ppt/notesMasters/notesMaster1.xml" ContentType="application/vnd.openxmlformats-officedocument.presentationml.notesMaster+xml"/>
  <Override PartName="/ppt/theme/theme9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SpecialPlsOnTitleSld="0" embedTrueTypeFonts="1" saveSubsetFonts="1">
  <p:sldMasterIdLst>
    <p:sldMasterId id="2147483899" r:id="rId98"/>
    <p:sldMasterId id="2147483900" r:id="rId100"/>
    <p:sldMasterId id="2147483901" r:id="rId102"/>
    <p:sldMasterId id="2147483902" r:id="rId104"/>
    <p:sldMasterId id="2147483903" r:id="rId106"/>
    <p:sldMasterId id="2147483904" r:id="rId108"/>
    <p:sldMasterId id="2147483905" r:id="rId110"/>
    <p:sldMasterId id="2147483906" r:id="rId112"/>
  </p:sldMasterIdLst>
  <p:notesMasterIdLst>
    <p:notesMasterId r:id="rId114"/>
  </p:notesMasterIdLst>
  <p:sldIdLst>
    <p:sldId id="352" r:id="rId116"/>
    <p:sldId id="393" r:id="rId117"/>
    <p:sldId id="395" r:id="rId118"/>
    <p:sldId id="394" r:id="rId119"/>
    <p:sldId id="396" r:id="rId120"/>
    <p:sldId id="401" r:id="rId121"/>
    <p:sldId id="398" r:id="rId122"/>
    <p:sldId id="399" r:id="rId123"/>
    <p:sldId id="400" r:id="rId124"/>
    <p:sldId id="402" r:id="rId125"/>
    <p:sldId id="270" r:id="rId126"/>
    <p:sldId id="375" r:id="rId127"/>
    <p:sldId id="376" r:id="rId128"/>
    <p:sldId id="377" r:id="rId129"/>
    <p:sldId id="378" r:id="rId130"/>
    <p:sldId id="381" r:id="rId131"/>
    <p:sldId id="382" r:id="rId132"/>
    <p:sldId id="383" r:id="rId133"/>
    <p:sldId id="384" r:id="rId134"/>
    <p:sldId id="385" r:id="rId135"/>
    <p:sldId id="389" r:id="rId136"/>
    <p:sldId id="390" r:id="rId137"/>
    <p:sldId id="405" r:id="rId138"/>
    <p:sldId id="406" r:id="rId139"/>
    <p:sldId id="407" r:id="rId140"/>
    <p:sldId id="408" r:id="rId141"/>
    <p:sldId id="403" r:id="rId142"/>
    <p:sldId id="392" r:id="rId143"/>
    <p:sldId id="409" r:id="rId144"/>
    <p:sldId id="360" r:id="rId145"/>
    <p:sldId id="374" r:id="rId146"/>
  </p:sldIdLst>
  <p:sldSz cx="9144000" cy="5715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6" userDrawn="0">
          <p15:clr>
            <a:srgbClr val="A4A3A4"/>
          </p15:clr>
        </p15:guide>
      </p15:sldGuideLst>
    </p:ext>
  </p:extLst>
  <p:embeddedFontLst>
    <p:embeddedFont>
      <p:font typeface="나눔고딕 ExtraBold" panose="020D0904000000000000" pitchFamily="50" charset="-127">
        <p:bold r:id="rId17"/>
      </p:font>
    </p:embeddedFont>
    <p:embeddedFont>
      <p:font typeface="Arial Unicode MS" panose="020B0600000101010101" pitchFamily="0" charset="-127">
        <p:regular r:id="rId18"/>
      </p:font>
    </p:embeddedFont>
    <p:embeddedFont>
      <p:font typeface="배달의민족 주아" panose="02020603020101020101" pitchFamily="18" charset="-127">
        <p:regular r:id="rId19"/>
      </p:font>
    </p:embeddedFont>
    <p:embeddedFont>
      <p:font typeface="나눔손글씨 펜" panose="03040600000000000000" pitchFamily="66" charset="-127">
        <p:regular r:id="rId20"/>
      </p:font>
    </p:embeddedFont>
    <p:embeddedFont>
      <p:font typeface="맑은 고딕" panose="020B0503020000020004" pitchFamily="50" charset="-127">
        <p:regular r:id="rId21"/>
        <p:bold r:id="rId22"/>
      </p:font>
    </p:embeddedFont>
    <p:embeddedFont>
      <p:font typeface="나눔고딕" panose="020D0604000000000000" pitchFamily="50" charset="-127">
        <p:regular r:id="rId23"/>
        <p:bold r:id="rId24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16461"/>
    <a:srgbClr val="0DA2B6"/>
    <a:srgbClr val="FAC11E"/>
    <a:srgbClr val="ED6B49"/>
    <a:srgbClr val="C0C0C0"/>
    <a:srgbClr val="44546B"/>
    <a:srgbClr val="1ABDC4"/>
    <a:srgbClr val="F15C5E"/>
    <a:srgbClr val="F66746"/>
    <a:srgbClr val="F86D4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27" autoAdjust="0"/>
    <p:restoredTop sz="85502" autoAdjust="0"/>
  </p:normalViewPr>
  <p:slideViewPr>
    <p:cSldViewPr snapToGrid="1" snapToObjects="1">
      <p:cViewPr varScale="1">
        <p:scale>
          <a:sx n="75" d="100"/>
          <a:sy n="75" d="100"/>
        </p:scale>
        <p:origin x="1286" y="43"/>
      </p:cViewPr>
      <p:guideLst>
        <p:guide orient="horz" pos="1796"/>
      </p:guideLst>
    </p:cSldViewPr>
  </p:slideViewPr>
  <p:outlineViewPr>
    <p:cViewPr>
      <p:scale>
        <a:sx n="33" d="100"/>
        <a:sy n="33" d="100"/>
      </p:scale>
      <p:origin x="0" y="31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2.fntdata"></Relationship><Relationship Id="rId2" Type="http://schemas.openxmlformats.org/officeDocument/2006/relationships/font" Target="fonts/font5.fntdata"></Relationship><Relationship Id="rId3" Type="http://schemas.openxmlformats.org/officeDocument/2006/relationships/font" Target="fonts/font1.fntdata"></Relationship><Relationship Id="rId4" Type="http://schemas.openxmlformats.org/officeDocument/2006/relationships/font" Target="fonts/font4.fntdata"></Relationship><Relationship Id="rId5" Type="http://schemas.openxmlformats.org/officeDocument/2006/relationships/font" Target="fonts/font8.fntdata"></Relationship><Relationship Id="rId6" Type="http://schemas.openxmlformats.org/officeDocument/2006/relationships/font" Target="fonts/font7.fntdata"></Relationship><Relationship Id="rId7" Type="http://schemas.openxmlformats.org/officeDocument/2006/relationships/tableStyles" Target="tableStyles.xml"></Relationship><Relationship Id="rId8" Type="http://schemas.openxmlformats.org/officeDocument/2006/relationships/font" Target="fonts/font3.fntdata"></Relationship><Relationship Id="rId9" Type="http://schemas.openxmlformats.org/officeDocument/2006/relationships/font" Target="fonts/font6.fntdata"></Relationship><Relationship Id="rId98" Type="http://schemas.openxmlformats.org/officeDocument/2006/relationships/slideMaster" Target="slideMasters/slideMaster1.xml"></Relationship><Relationship Id="rId99" Type="http://schemas.openxmlformats.org/officeDocument/2006/relationships/theme" Target="theme/theme1.xml"></Relationship><Relationship Id="rId100" Type="http://schemas.openxmlformats.org/officeDocument/2006/relationships/slideMaster" Target="slideMasters/slideMaster2.xml"></Relationship><Relationship Id="rId102" Type="http://schemas.openxmlformats.org/officeDocument/2006/relationships/slideMaster" Target="slideMasters/slideMaster3.xml"></Relationship><Relationship Id="rId104" Type="http://schemas.openxmlformats.org/officeDocument/2006/relationships/slideMaster" Target="slideMasters/slideMaster4.xml"></Relationship><Relationship Id="rId106" Type="http://schemas.openxmlformats.org/officeDocument/2006/relationships/slideMaster" Target="slideMasters/slideMaster5.xml"></Relationship><Relationship Id="rId108" Type="http://schemas.openxmlformats.org/officeDocument/2006/relationships/slideMaster" Target="slideMasters/slideMaster6.xml"></Relationship><Relationship Id="rId110" Type="http://schemas.openxmlformats.org/officeDocument/2006/relationships/slideMaster" Target="slideMasters/slideMaster7.xml"></Relationship><Relationship Id="rId112" Type="http://schemas.openxmlformats.org/officeDocument/2006/relationships/slideMaster" Target="slideMasters/slideMaster8.xml"></Relationship><Relationship Id="rId114" Type="http://schemas.openxmlformats.org/officeDocument/2006/relationships/notesMaster" Target="notesMasters/notesMaster1.xml"></Relationship><Relationship Id="rId116" Type="http://schemas.openxmlformats.org/officeDocument/2006/relationships/slide" Target="slides/slide1.xml"></Relationship><Relationship Id="rId117" Type="http://schemas.openxmlformats.org/officeDocument/2006/relationships/slide" Target="slides/slide2.xml"></Relationship><Relationship Id="rId118" Type="http://schemas.openxmlformats.org/officeDocument/2006/relationships/slide" Target="slides/slide3.xml"></Relationship><Relationship Id="rId119" Type="http://schemas.openxmlformats.org/officeDocument/2006/relationships/slide" Target="slides/slide4.xml"></Relationship><Relationship Id="rId120" Type="http://schemas.openxmlformats.org/officeDocument/2006/relationships/slide" Target="slides/slide5.xml"></Relationship><Relationship Id="rId121" Type="http://schemas.openxmlformats.org/officeDocument/2006/relationships/slide" Target="slides/slide6.xml"></Relationship><Relationship Id="rId122" Type="http://schemas.openxmlformats.org/officeDocument/2006/relationships/slide" Target="slides/slide7.xml"></Relationship><Relationship Id="rId123" Type="http://schemas.openxmlformats.org/officeDocument/2006/relationships/slide" Target="slides/slide8.xml"></Relationship><Relationship Id="rId124" Type="http://schemas.openxmlformats.org/officeDocument/2006/relationships/slide" Target="slides/slide9.xml"></Relationship><Relationship Id="rId125" Type="http://schemas.openxmlformats.org/officeDocument/2006/relationships/slide" Target="slides/slide10.xml"></Relationship><Relationship Id="rId126" Type="http://schemas.openxmlformats.org/officeDocument/2006/relationships/slide" Target="slides/slide11.xml"></Relationship><Relationship Id="rId127" Type="http://schemas.openxmlformats.org/officeDocument/2006/relationships/slide" Target="slides/slide12.xml"></Relationship><Relationship Id="rId128" Type="http://schemas.openxmlformats.org/officeDocument/2006/relationships/slide" Target="slides/slide13.xml"></Relationship><Relationship Id="rId129" Type="http://schemas.openxmlformats.org/officeDocument/2006/relationships/slide" Target="slides/slide14.xml"></Relationship><Relationship Id="rId130" Type="http://schemas.openxmlformats.org/officeDocument/2006/relationships/slide" Target="slides/slide15.xml"></Relationship><Relationship Id="rId131" Type="http://schemas.openxmlformats.org/officeDocument/2006/relationships/slide" Target="slides/slide16.xml"></Relationship><Relationship Id="rId132" Type="http://schemas.openxmlformats.org/officeDocument/2006/relationships/slide" Target="slides/slide17.xml"></Relationship><Relationship Id="rId133" Type="http://schemas.openxmlformats.org/officeDocument/2006/relationships/slide" Target="slides/slide18.xml"></Relationship><Relationship Id="rId134" Type="http://schemas.openxmlformats.org/officeDocument/2006/relationships/slide" Target="slides/slide19.xml"></Relationship><Relationship Id="rId135" Type="http://schemas.openxmlformats.org/officeDocument/2006/relationships/slide" Target="slides/slide20.xml"></Relationship><Relationship Id="rId136" Type="http://schemas.openxmlformats.org/officeDocument/2006/relationships/slide" Target="slides/slide21.xml"></Relationship><Relationship Id="rId137" Type="http://schemas.openxmlformats.org/officeDocument/2006/relationships/slide" Target="slides/slide22.xml"></Relationship><Relationship Id="rId138" Type="http://schemas.openxmlformats.org/officeDocument/2006/relationships/slide" Target="slides/slide23.xml"></Relationship><Relationship Id="rId139" Type="http://schemas.openxmlformats.org/officeDocument/2006/relationships/slide" Target="slides/slide24.xml"></Relationship><Relationship Id="rId140" Type="http://schemas.openxmlformats.org/officeDocument/2006/relationships/slide" Target="slides/slide25.xml"></Relationship><Relationship Id="rId141" Type="http://schemas.openxmlformats.org/officeDocument/2006/relationships/slide" Target="slides/slide26.xml"></Relationship><Relationship Id="rId142" Type="http://schemas.openxmlformats.org/officeDocument/2006/relationships/slide" Target="slides/slide27.xml"></Relationship><Relationship Id="rId143" Type="http://schemas.openxmlformats.org/officeDocument/2006/relationships/slide" Target="slides/slide28.xml"></Relationship><Relationship Id="rId144" Type="http://schemas.openxmlformats.org/officeDocument/2006/relationships/slide" Target="slides/slide29.xml"></Relationship><Relationship Id="rId145" Type="http://schemas.openxmlformats.org/officeDocument/2006/relationships/slide" Target="slides/slide30.xml"></Relationship><Relationship Id="rId146" Type="http://schemas.openxmlformats.org/officeDocument/2006/relationships/slide" Target="slides/slide31.xml"></Relationship><Relationship Id="rId178" Type="http://schemas.openxmlformats.org/officeDocument/2006/relationships/viewProps" Target="viewProps.xml"></Relationship><Relationship Id="rId179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9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A74B0-DC8D-4523-AFD8-325A8336B315}" type="datetimeFigureOut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B5E6-5293-4DC1-8AE7-C513290765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slide" Target="../slides/slide23.xml"></Relationship><Relationship Id="rId2" Type="http://schemas.openxmlformats.org/officeDocument/2006/relationships/notesMaster" Target="../notesMasters/notesMaster1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slide" Target="../slides/slide24.xml"></Relationship><Relationship Id="rId2" Type="http://schemas.openxmlformats.org/officeDocument/2006/relationships/notesMaster" Target="../notesMasters/notesMaster1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slide" Target="../slides/slide25.xml"></Relationship><Relationship Id="rId2" Type="http://schemas.openxmlformats.org/officeDocument/2006/relationships/notesMaster" Target="../notesMasters/notesMaster1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slide" Target="../slides/slide26.xml"></Relationship><Relationship Id="rId2" Type="http://schemas.openxmlformats.org/officeDocument/2006/relationships/notesMaster" Target="../notesMasters/notesMaster1.xml"></Relationship></Relationships>
</file>

<file path=ppt/notesSlides/_rels/notesSlide2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7.xml"></Relationship></Relationships>
</file>

<file path=ppt/notesSlides/_rels/notesSlide2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8.xml"></Relationship></Relationships>
</file>

<file path=ppt/notesSlides/_rels/notesSlide29.xml.rels><?xml version="1.0" encoding="UTF-8"?>
<Relationships xmlns="http://schemas.openxmlformats.org/package/2006/relationships"><Relationship Id="rId1" Type="http://schemas.openxmlformats.org/officeDocument/2006/relationships/slide" Target="../slides/slide29.xml"></Relationship><Relationship Id="rId2" Type="http://schemas.openxmlformats.org/officeDocument/2006/relationships/notesMaster" Target="../notesMasters/notesMaster1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3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0.xml"></Relationship></Relationships>
</file>

<file path=ppt/notesSlides/_rels/notesSlide3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1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질문으로 시작 </a:t>
            </a:r>
            <a:endParaRPr lang="en-US" altLang="ko-KR" dirty="0"/>
          </a:p>
          <a:p>
            <a:r>
              <a:rPr lang="ko-KR" altLang="en-US" dirty="0"/>
              <a:t>친구들과 함께 여행</a:t>
            </a:r>
            <a:r>
              <a:rPr lang="ko-KR" altLang="en-US" baseline="0" dirty="0"/>
              <a:t> 가거나</a:t>
            </a:r>
            <a:r>
              <a:rPr lang="en-US" altLang="ko-KR" baseline="0" dirty="0"/>
              <a:t>,</a:t>
            </a:r>
            <a:r>
              <a:rPr lang="ko-KR" altLang="en-US" dirty="0"/>
              <a:t> 뭘 살 때</a:t>
            </a:r>
            <a:r>
              <a:rPr lang="en-US" altLang="ko-KR" dirty="0"/>
              <a:t>,</a:t>
            </a:r>
            <a:r>
              <a:rPr lang="ko-KR" altLang="en-US" dirty="0"/>
              <a:t> 돈을 모아본 경험이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MT</a:t>
            </a:r>
            <a:r>
              <a:rPr lang="ko-KR" altLang="en-US" baseline="0" dirty="0"/>
              <a:t>나 </a:t>
            </a:r>
            <a:r>
              <a:rPr lang="ko-KR" altLang="en-US" baseline="0" dirty="0" err="1"/>
              <a:t>워크샵</a:t>
            </a:r>
            <a:r>
              <a:rPr lang="ko-KR" altLang="en-US" baseline="0" dirty="0"/>
              <a:t> 돈 내고 가봤다는 분</a:t>
            </a:r>
            <a:r>
              <a:rPr lang="en-US" altLang="ko-KR" baseline="0" dirty="0"/>
              <a:t>,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여러분들이 모두 고객님</a:t>
            </a:r>
            <a:endParaRPr lang="en-US" altLang="ko-KR" baseline="0" dirty="0"/>
          </a:p>
          <a:p>
            <a:r>
              <a:rPr lang="ko-KR" altLang="en-US" baseline="0" dirty="0"/>
              <a:t>한 분 한 분 모두 들어볼 수 없으니 한 친구의 이야기를 들려드릴게요 바로 지영이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354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0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2분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0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이거 제일 중요한 3가지 우선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0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이거 제일 중요한 3가지 우선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0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이거 제일 중요한 3가지 우선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0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이거 제일 중요한 3가지 우선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0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이거 제일 중요한 3가지 우선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0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이거 제일 중요한 3가지 우선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0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이거 제일 중요한 3가지 우선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0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이거 제일 중요한 3가지 우선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0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 strike="noStrike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</a:rPr>
              <a:t>1분20초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 strike="noStrike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</a:rPr>
              <a:t>모아쓰는 컨비니언스다! 우선 편리함으로 초기 충성 고객을 유치하겠습니다.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 strike="noStrike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</a:rPr>
              <a:t>두 번째 모아쓰는 비헤이비어다! 초기 유저들이 주변 사람들과 함께 쓰는 행동으로 이어지게 만들겠습니다.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 strike="noStrike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</a:rPr>
              <a:t>마지막으로 모아쓰는 라이프스타일이다. 오프라인 결제 시스템 그리고 더치페이송금 서비스 등의 기능으로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 strike="noStrike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</a:rPr>
              <a:t>누구나 언제나 사용하는 모두의 생활이 되는 서비스로 만들겠습니다.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 strike="noStrike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나눔고딕" charset="0"/>
                <a:ea typeface="나눔고딕" charset="0"/>
              </a:rPr>
              <a:t>이를 통해 저희의 비전인!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12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0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이거 제일 중요한 3가지 우선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0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이거 제일 중요한 3가지 우선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0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이거 제일 중요한 3가지 우선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6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이거 제일 중요한 3가지 우선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6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이거 제일 중요한 3가지 우선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6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이거 제일 중요한 3가지 우선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6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이거 제일 중요한 3가지 우선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0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2분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0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첫 번째, 지영이 이야기  동아리: 30~40명 총무가 한 명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일일이 입금했는지 안했는지 알아봐야하고 입금 안한 사람들은 또 전화를 돌려야하죠.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6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이거 제일 중요한 3가지 우선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0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2분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800" b="0" dirty="0"/>
              <a:t>이를 통해 우리의 비전인</a:t>
            </a:r>
            <a:r>
              <a:rPr lang="en-US" altLang="ko-KR" sz="800" b="0" dirty="0"/>
              <a:t>, (</a:t>
            </a:r>
            <a:r>
              <a:rPr lang="ko-KR" altLang="en-US" sz="800" b="0" dirty="0"/>
              <a:t>전환</a:t>
            </a:r>
            <a:r>
              <a:rPr lang="en-US" altLang="ko-KR" sz="800" b="0" dirty="0"/>
              <a:t>) </a:t>
            </a:r>
            <a:r>
              <a:rPr lang="ko-KR" altLang="en-US" sz="800" b="0" dirty="0"/>
              <a:t>모두의 모임을 즐겁게</a:t>
            </a:r>
            <a:r>
              <a:rPr lang="en-US" altLang="ko-KR" sz="800" b="0" dirty="0"/>
              <a:t>! </a:t>
            </a:r>
            <a:r>
              <a:rPr lang="ko-KR" altLang="en-US" sz="800" b="0" dirty="0"/>
              <a:t>만드는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68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질문으로 시작 </a:t>
            </a:r>
            <a:endParaRPr lang="en-US" altLang="ko-KR" dirty="0"/>
          </a:p>
          <a:p>
            <a:r>
              <a:rPr lang="ko-KR" altLang="en-US" dirty="0"/>
              <a:t>친구들과 함께 여행</a:t>
            </a:r>
            <a:r>
              <a:rPr lang="ko-KR" altLang="en-US" baseline="0" dirty="0"/>
              <a:t> 가거나</a:t>
            </a:r>
            <a:r>
              <a:rPr lang="en-US" altLang="ko-KR" baseline="0" dirty="0"/>
              <a:t>,</a:t>
            </a:r>
            <a:r>
              <a:rPr lang="ko-KR" altLang="en-US" dirty="0"/>
              <a:t> 뭘 살 때</a:t>
            </a:r>
            <a:r>
              <a:rPr lang="en-US" altLang="ko-KR" dirty="0"/>
              <a:t>,</a:t>
            </a:r>
            <a:r>
              <a:rPr lang="ko-KR" altLang="en-US" dirty="0"/>
              <a:t> 돈을 모아본 경험이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MT</a:t>
            </a:r>
            <a:r>
              <a:rPr lang="ko-KR" altLang="en-US" baseline="0" dirty="0"/>
              <a:t>나 </a:t>
            </a:r>
            <a:r>
              <a:rPr lang="ko-KR" altLang="en-US" baseline="0" dirty="0" err="1"/>
              <a:t>워크샵</a:t>
            </a:r>
            <a:r>
              <a:rPr lang="ko-KR" altLang="en-US" baseline="0" dirty="0"/>
              <a:t> 돈 내고 가봤다는 분</a:t>
            </a:r>
            <a:r>
              <a:rPr lang="en-US" altLang="ko-KR" baseline="0" dirty="0"/>
              <a:t>,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여러분들이 모두 고객님</a:t>
            </a:r>
            <a:endParaRPr lang="en-US" altLang="ko-KR" baseline="0" dirty="0"/>
          </a:p>
          <a:p>
            <a:r>
              <a:rPr lang="ko-KR" altLang="en-US" baseline="0" dirty="0"/>
              <a:t>한 분 한 분 모두 들어볼 수 없으니 한 친구의 이야기를 들려드릴게요 바로 지영이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354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6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모아쓰는 아주 손 쉽고 빠르게 가입이 가능합니다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6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첫 번째, 지영이 이야기  동아리: 30~40명 총무가 한 명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일일이 입금했는지 안했는지 알아봐야하고 입금 안한 사람들은 또 전화를 돌려야하죠.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0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2분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6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새로운 기능을 접하는 데 지장이 없다는 것을 말한다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6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새로운 기능을 접하는 데 지장이 없다는 것을 말한다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685800"/>
            <a:ext cx="54876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새로운 기능을 접하는 데 지장이 없다는 것을 말한다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7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845E8-CBA7-44A4-9BF1-8C4D3ADDFD61}" type="datetime1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04A9-899E-4AC6-9CB4-CA4F376DAF36}" type="datetime1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30FA-6B24-4CAA-94A7-9D2E79AE220B}" type="datetime1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685800" y="1775460"/>
            <a:ext cx="7773035" cy="12255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371600" y="3238500"/>
            <a:ext cx="6401435" cy="14611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553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57200" y="228600"/>
            <a:ext cx="8230235" cy="9531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457200" y="1333500"/>
            <a:ext cx="8230235" cy="3772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553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722630" y="3672205"/>
            <a:ext cx="7773035" cy="11360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all" dirty="0" smtClean="0" b="1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722630" y="2422525"/>
            <a:ext cx="7773035" cy="12509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553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57200" y="228600"/>
            <a:ext cx="8230235" cy="9531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457200" y="1333500"/>
            <a:ext cx="4039235" cy="3772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4648200" y="1333500"/>
            <a:ext cx="4039235" cy="3772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6553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57200" y="228600"/>
            <a:ext cx="8230235" cy="9531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457200" y="1279525"/>
            <a:ext cx="4041140" cy="5340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457200" y="1812290"/>
            <a:ext cx="4041140" cy="32931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4645025" y="1279525"/>
            <a:ext cx="4042410" cy="5340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4645025" y="1812290"/>
            <a:ext cx="4042410" cy="32931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6553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57200" y="228600"/>
            <a:ext cx="8230235" cy="9531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6553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5" name="도형 14"/>
          <p:cNvSpPr>
            <a:spLocks/>
          </p:cNvSpPr>
          <p:nvPr/>
        </p:nvSpPr>
        <p:spPr>
          <a:xfrm rot="0">
            <a:off x="8865870" y="5436870"/>
            <a:ext cx="278765" cy="278765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748395" y="5445760"/>
            <a:ext cx="43878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‹#›</a:t>
            </a:fld>
          </a:p>
        </p:txBody>
      </p:sp>
      <p:grpSp>
        <p:nvGrpSpPr>
          <p:cNvPr id="16" name="그룹 15"/>
          <p:cNvGrpSpPr/>
          <p:nvPr/>
        </p:nvGrpSpPr>
        <p:grpSpPr>
          <a:xfrm rot="0">
            <a:off x="0" y="0"/>
            <a:ext cx="9144635" cy="72390"/>
            <a:chOff x="0" y="0"/>
            <a:chExt cx="9144635" cy="72390"/>
          </a:xfrm>
        </p:grpSpPr>
        <p:sp>
          <p:nvSpPr>
            <p:cNvPr id="17" name="도형 16"/>
            <p:cNvSpPr>
              <a:spLocks/>
            </p:cNvSpPr>
            <p:nvPr/>
          </p:nvSpPr>
          <p:spPr>
            <a:xfrm rot="0">
              <a:off x="0" y="0"/>
              <a:ext cx="3060700" cy="72390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 rot="0">
              <a:off x="3042285" y="0"/>
              <a:ext cx="3060700" cy="72390"/>
            </a:xfrm>
            <a:prstGeom prst="rect"/>
            <a:solidFill>
              <a:srgbClr val="FAC11E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 rot="0">
              <a:off x="6083935" y="0"/>
              <a:ext cx="3060700" cy="72390"/>
            </a:xfrm>
            <a:prstGeom prst="rect"/>
            <a:solidFill>
              <a:srgbClr val="0DA2B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 rot="0">
            <a:off x="8409305" y="193040"/>
            <a:ext cx="555625" cy="504825"/>
            <a:chOff x="8409305" y="193040"/>
            <a:chExt cx="555625" cy="504825"/>
          </a:xfrm>
        </p:grpSpPr>
        <p:sp>
          <p:nvSpPr>
            <p:cNvPr id="5" name="텍스트 상자 4"/>
            <p:cNvSpPr txBox="1">
              <a:spLocks/>
            </p:cNvSpPr>
            <p:nvPr/>
          </p:nvSpPr>
          <p:spPr>
            <a:xfrm rot="0">
              <a:off x="8409305" y="287020"/>
              <a:ext cx="550545" cy="30861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1" strike="noStrike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나눔고딕" charset="0"/>
                  <a:ea typeface="나눔고딕" charset="0"/>
                </a:rPr>
                <a:t>logo</a:t>
              </a:r>
              <a:endParaRPr lang="ko-KR" altLang="en-US" sz="14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6" name="도형 5"/>
            <p:cNvSpPr>
              <a:spLocks/>
            </p:cNvSpPr>
            <p:nvPr/>
          </p:nvSpPr>
          <p:spPr>
            <a:xfrm rot="0">
              <a:off x="8434070" y="193040"/>
              <a:ext cx="504825" cy="504825"/>
            </a:xfrm>
            <a:prstGeom prst="ellipse"/>
            <a:noFill/>
            <a:ln w="25400" cap="flat" cmpd="sng">
              <a:solidFill>
                <a:srgbClr val="F16461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57200" y="227330"/>
            <a:ext cx="3009265" cy="96901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3575050" y="227330"/>
            <a:ext cx="5112385" cy="48780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457200" y="1195705"/>
            <a:ext cx="3009265" cy="39096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6553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F5F3-A3F3-46E4-83A8-03969F735684}" type="datetime1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792605" y="4000500"/>
            <a:ext cx="5487035" cy="47307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1792605" y="510540"/>
            <a:ext cx="5487035" cy="34296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1792605" y="4472940"/>
            <a:ext cx="5487035" cy="6711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6553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57200" y="228600"/>
            <a:ext cx="8230235" cy="9531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457200" y="1333500"/>
            <a:ext cx="8230235" cy="377253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553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6629400" y="228600"/>
            <a:ext cx="2058035" cy="487680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457200" y="228600"/>
            <a:ext cx="6020435" cy="487680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553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685800" y="935355"/>
            <a:ext cx="7773670" cy="199072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143000" y="3001645"/>
            <a:ext cx="6859270" cy="13811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628650" y="1520825"/>
            <a:ext cx="7887970" cy="3627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3570" y="1424940"/>
            <a:ext cx="7887970" cy="237807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23570" y="3824605"/>
            <a:ext cx="7887970" cy="12509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628650" y="1520825"/>
            <a:ext cx="3887470" cy="3627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4629150" y="1520825"/>
            <a:ext cx="3887470" cy="3627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992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29920" y="1400810"/>
            <a:ext cx="3869055" cy="6877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29920" y="2087245"/>
            <a:ext cx="3869055" cy="30721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4629150" y="1400810"/>
            <a:ext cx="3888740" cy="6877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4629150" y="2087245"/>
            <a:ext cx="3888740" cy="30721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‹#›</a:t>
            </a:fld>
          </a:p>
        </p:txBody>
      </p:sp>
      <p:sp>
        <p:nvSpPr>
          <p:cNvPr id="15" name="도형 14"/>
          <p:cNvSpPr>
            <a:spLocks/>
          </p:cNvSpPr>
          <p:nvPr/>
        </p:nvSpPr>
        <p:spPr>
          <a:xfrm rot="0">
            <a:off x="8865870" y="5436870"/>
            <a:ext cx="279400" cy="279400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 rot="0">
            <a:off x="0" y="0"/>
            <a:ext cx="9145270" cy="73025"/>
            <a:chOff x="0" y="0"/>
            <a:chExt cx="9145270" cy="73025"/>
          </a:xfrm>
        </p:grpSpPr>
        <p:sp>
          <p:nvSpPr>
            <p:cNvPr id="17" name="도형 16"/>
            <p:cNvSpPr>
              <a:spLocks/>
            </p:cNvSpPr>
            <p:nvPr/>
          </p:nvSpPr>
          <p:spPr>
            <a:xfrm rot="0">
              <a:off x="0" y="0"/>
              <a:ext cx="3061335" cy="73025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 rot="0">
              <a:off x="3042285" y="0"/>
              <a:ext cx="3061335" cy="73025"/>
            </a:xfrm>
            <a:prstGeom prst="rect"/>
            <a:solidFill>
              <a:srgbClr val="FAC11E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 rot="0">
              <a:off x="6083935" y="0"/>
              <a:ext cx="3061335" cy="73025"/>
            </a:xfrm>
            <a:prstGeom prst="rect"/>
            <a:solidFill>
              <a:srgbClr val="0DA2B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 rot="0">
            <a:off x="8409305" y="193040"/>
            <a:ext cx="556260" cy="505460"/>
            <a:chOff x="8409305" y="193040"/>
            <a:chExt cx="556260" cy="505460"/>
          </a:xfrm>
        </p:grpSpPr>
        <p:sp>
          <p:nvSpPr>
            <p:cNvPr id="5" name="텍스트 상자 4"/>
            <p:cNvSpPr txBox="1">
              <a:spLocks/>
            </p:cNvSpPr>
            <p:nvPr/>
          </p:nvSpPr>
          <p:spPr>
            <a:xfrm rot="0">
              <a:off x="8409305" y="287020"/>
              <a:ext cx="550545" cy="30924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1" strike="noStrike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나눔고딕" charset="0"/>
                  <a:ea typeface="나눔고딕" charset="0"/>
                </a:rPr>
                <a:t>logo</a:t>
              </a:r>
              <a:endParaRPr lang="ko-KR" altLang="en-US" sz="14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6" name="도형 5"/>
            <p:cNvSpPr>
              <a:spLocks/>
            </p:cNvSpPr>
            <p:nvPr/>
          </p:nvSpPr>
          <p:spPr>
            <a:xfrm rot="0">
              <a:off x="8434070" y="193040"/>
              <a:ext cx="505460" cy="505460"/>
            </a:xfrm>
            <a:prstGeom prst="ellipse"/>
            <a:noFill/>
            <a:ln w="12700" cap="flat" cmpd="sng">
              <a:solidFill>
                <a:srgbClr val="F16461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381C-D0DD-49C2-8578-01F6C479D610}" type="datetime1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9920" y="381000"/>
            <a:ext cx="2950210" cy="13347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3887470" y="822325"/>
            <a:ext cx="4630420" cy="40627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629920" y="1714500"/>
            <a:ext cx="2950210" cy="3177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9920" y="381000"/>
            <a:ext cx="2950210" cy="13347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그림 개체 틀 2"/>
          <p:cNvSpPr txBox="1">
            <a:spLocks noChangeAspect="1"/>
          </p:cNvSpPr>
          <p:nvPr>
            <p:ph type="pic"/>
          </p:nvPr>
        </p:nvSpPr>
        <p:spPr>
          <a:xfrm rot="0">
            <a:off x="3887470" y="822325"/>
            <a:ext cx="4630420" cy="40627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그림을 추가하려면 아이콘을 클릭하세요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629920" y="1714500"/>
            <a:ext cx="2950210" cy="3177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628650" y="1520825"/>
            <a:ext cx="7887970" cy="36277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6543675" y="304165"/>
            <a:ext cx="1972945" cy="484441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628650" y="304165"/>
            <a:ext cx="5801995" cy="484441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685800" y="935355"/>
            <a:ext cx="7773670" cy="199072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143000" y="3001645"/>
            <a:ext cx="6859270" cy="13811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628650" y="1520825"/>
            <a:ext cx="7887970" cy="3627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3570" y="1424940"/>
            <a:ext cx="7887970" cy="237807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23570" y="3824605"/>
            <a:ext cx="7887970" cy="12509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628650" y="1520825"/>
            <a:ext cx="3887470" cy="3627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4629150" y="1520825"/>
            <a:ext cx="3887470" cy="3627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992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29920" y="1400810"/>
            <a:ext cx="3869055" cy="6877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29920" y="2087245"/>
            <a:ext cx="3869055" cy="30721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4629150" y="1400810"/>
            <a:ext cx="3888740" cy="6877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4629150" y="2087245"/>
            <a:ext cx="3888740" cy="30721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FB1D-EDC3-4737-8564-6FFA4A3708C6}" type="datetime1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‹#›</a:t>
            </a:fld>
          </a:p>
        </p:txBody>
      </p:sp>
      <p:sp>
        <p:nvSpPr>
          <p:cNvPr id="15" name="도형 14"/>
          <p:cNvSpPr>
            <a:spLocks/>
          </p:cNvSpPr>
          <p:nvPr/>
        </p:nvSpPr>
        <p:spPr>
          <a:xfrm rot="0">
            <a:off x="8865870" y="5436870"/>
            <a:ext cx="279400" cy="279400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 rot="0">
            <a:off x="0" y="0"/>
            <a:ext cx="9145270" cy="73025"/>
            <a:chOff x="0" y="0"/>
            <a:chExt cx="9145270" cy="73025"/>
          </a:xfrm>
        </p:grpSpPr>
        <p:sp>
          <p:nvSpPr>
            <p:cNvPr id="17" name="도형 16"/>
            <p:cNvSpPr>
              <a:spLocks/>
            </p:cNvSpPr>
            <p:nvPr/>
          </p:nvSpPr>
          <p:spPr>
            <a:xfrm rot="0">
              <a:off x="0" y="0"/>
              <a:ext cx="3061335" cy="73025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 rot="0">
              <a:off x="3042285" y="0"/>
              <a:ext cx="3061335" cy="73025"/>
            </a:xfrm>
            <a:prstGeom prst="rect"/>
            <a:solidFill>
              <a:srgbClr val="FAC11E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 rot="0">
              <a:off x="6083935" y="0"/>
              <a:ext cx="3061335" cy="73025"/>
            </a:xfrm>
            <a:prstGeom prst="rect"/>
            <a:solidFill>
              <a:srgbClr val="0DA2B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 rot="0">
            <a:off x="8409305" y="193040"/>
            <a:ext cx="556260" cy="505460"/>
            <a:chOff x="8409305" y="193040"/>
            <a:chExt cx="556260" cy="505460"/>
          </a:xfrm>
        </p:grpSpPr>
        <p:sp>
          <p:nvSpPr>
            <p:cNvPr id="5" name="텍스트 상자 4"/>
            <p:cNvSpPr txBox="1">
              <a:spLocks/>
            </p:cNvSpPr>
            <p:nvPr/>
          </p:nvSpPr>
          <p:spPr>
            <a:xfrm rot="0">
              <a:off x="8409305" y="287020"/>
              <a:ext cx="550545" cy="30924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1" strike="noStrike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나눔고딕" charset="0"/>
                  <a:ea typeface="나눔고딕" charset="0"/>
                </a:rPr>
                <a:t>logo</a:t>
              </a:r>
              <a:endParaRPr lang="ko-KR" altLang="en-US" sz="14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6" name="도형 5"/>
            <p:cNvSpPr>
              <a:spLocks/>
            </p:cNvSpPr>
            <p:nvPr/>
          </p:nvSpPr>
          <p:spPr>
            <a:xfrm rot="0">
              <a:off x="8434070" y="193040"/>
              <a:ext cx="505460" cy="505460"/>
            </a:xfrm>
            <a:prstGeom prst="ellipse"/>
            <a:noFill/>
            <a:ln w="12700" cap="flat" cmpd="sng">
              <a:solidFill>
                <a:srgbClr val="F16461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9920" y="381000"/>
            <a:ext cx="2950210" cy="13347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3887470" y="822325"/>
            <a:ext cx="4630420" cy="40627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629920" y="1714500"/>
            <a:ext cx="2950210" cy="3177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9920" y="381000"/>
            <a:ext cx="2950210" cy="13347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그림 개체 틀 2"/>
          <p:cNvSpPr txBox="1">
            <a:spLocks noChangeAspect="1"/>
          </p:cNvSpPr>
          <p:nvPr>
            <p:ph type="pic"/>
          </p:nvPr>
        </p:nvSpPr>
        <p:spPr>
          <a:xfrm rot="0">
            <a:off x="3887470" y="822325"/>
            <a:ext cx="4630420" cy="40627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그림을 추가하려면 아이콘을 클릭하세요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629920" y="1714500"/>
            <a:ext cx="2950210" cy="3177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628650" y="1520825"/>
            <a:ext cx="7887970" cy="36277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6543675" y="304165"/>
            <a:ext cx="1972945" cy="484441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628650" y="304165"/>
            <a:ext cx="5801995" cy="484441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685800" y="935355"/>
            <a:ext cx="7773670" cy="199072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143000" y="3001645"/>
            <a:ext cx="6859270" cy="13811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628650" y="1520825"/>
            <a:ext cx="7887970" cy="3627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3570" y="1424940"/>
            <a:ext cx="7887970" cy="237807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23570" y="3824605"/>
            <a:ext cx="7887970" cy="12509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628650" y="1520825"/>
            <a:ext cx="3887470" cy="3627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4629150" y="1520825"/>
            <a:ext cx="3887470" cy="3627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992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29920" y="1400810"/>
            <a:ext cx="3869055" cy="6877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29920" y="2087245"/>
            <a:ext cx="3869055" cy="30721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4629150" y="1400810"/>
            <a:ext cx="3888740" cy="6877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4629150" y="2087245"/>
            <a:ext cx="3888740" cy="30721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1808-F509-4AD9-B1CD-8E817FA5DBE1}" type="datetime1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‹#›</a:t>
            </a:fld>
          </a:p>
        </p:txBody>
      </p:sp>
      <p:sp>
        <p:nvSpPr>
          <p:cNvPr id="15" name="도형 14"/>
          <p:cNvSpPr>
            <a:spLocks/>
          </p:cNvSpPr>
          <p:nvPr/>
        </p:nvSpPr>
        <p:spPr>
          <a:xfrm rot="0">
            <a:off x="8865870" y="5436870"/>
            <a:ext cx="279400" cy="279400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 rot="0">
            <a:off x="0" y="0"/>
            <a:ext cx="9145270" cy="73025"/>
            <a:chOff x="0" y="0"/>
            <a:chExt cx="9145270" cy="73025"/>
          </a:xfrm>
        </p:grpSpPr>
        <p:sp>
          <p:nvSpPr>
            <p:cNvPr id="17" name="도형 16"/>
            <p:cNvSpPr>
              <a:spLocks/>
            </p:cNvSpPr>
            <p:nvPr/>
          </p:nvSpPr>
          <p:spPr>
            <a:xfrm rot="0">
              <a:off x="0" y="0"/>
              <a:ext cx="3061335" cy="73025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 rot="0">
              <a:off x="3042285" y="0"/>
              <a:ext cx="3061335" cy="73025"/>
            </a:xfrm>
            <a:prstGeom prst="rect"/>
            <a:solidFill>
              <a:srgbClr val="FAC11E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 rot="0">
              <a:off x="6083935" y="0"/>
              <a:ext cx="3061335" cy="73025"/>
            </a:xfrm>
            <a:prstGeom prst="rect"/>
            <a:solidFill>
              <a:srgbClr val="0DA2B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 rot="0">
            <a:off x="8409305" y="193040"/>
            <a:ext cx="556260" cy="505460"/>
            <a:chOff x="8409305" y="193040"/>
            <a:chExt cx="556260" cy="505460"/>
          </a:xfrm>
        </p:grpSpPr>
        <p:sp>
          <p:nvSpPr>
            <p:cNvPr id="5" name="텍스트 상자 4"/>
            <p:cNvSpPr txBox="1">
              <a:spLocks/>
            </p:cNvSpPr>
            <p:nvPr/>
          </p:nvSpPr>
          <p:spPr>
            <a:xfrm rot="0">
              <a:off x="8409305" y="287020"/>
              <a:ext cx="550545" cy="30924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1" strike="noStrike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나눔고딕" charset="0"/>
                  <a:ea typeface="나눔고딕" charset="0"/>
                </a:rPr>
                <a:t>logo</a:t>
              </a:r>
              <a:endParaRPr lang="ko-KR" altLang="en-US" sz="14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6" name="도형 5"/>
            <p:cNvSpPr>
              <a:spLocks/>
            </p:cNvSpPr>
            <p:nvPr/>
          </p:nvSpPr>
          <p:spPr>
            <a:xfrm rot="0">
              <a:off x="8434070" y="193040"/>
              <a:ext cx="505460" cy="505460"/>
            </a:xfrm>
            <a:prstGeom prst="ellipse"/>
            <a:noFill/>
            <a:ln w="12700" cap="flat" cmpd="sng">
              <a:solidFill>
                <a:srgbClr val="F16461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9920" y="381000"/>
            <a:ext cx="2950210" cy="13347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3887470" y="822325"/>
            <a:ext cx="4630420" cy="40627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629920" y="1714500"/>
            <a:ext cx="2950210" cy="3177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9920" y="381000"/>
            <a:ext cx="2950210" cy="13347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그림 개체 틀 2"/>
          <p:cNvSpPr txBox="1">
            <a:spLocks noChangeAspect="1"/>
          </p:cNvSpPr>
          <p:nvPr>
            <p:ph type="pic"/>
          </p:nvPr>
        </p:nvSpPr>
        <p:spPr>
          <a:xfrm rot="0">
            <a:off x="3887470" y="822325"/>
            <a:ext cx="4630420" cy="40627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그림을 추가하려면 아이콘을 클릭하세요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629920" y="1714500"/>
            <a:ext cx="2950210" cy="3177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628650" y="1520825"/>
            <a:ext cx="7887970" cy="36277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6543675" y="304165"/>
            <a:ext cx="1972945" cy="484441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628650" y="304165"/>
            <a:ext cx="5801995" cy="484441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685800" y="935355"/>
            <a:ext cx="7773670" cy="199072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143000" y="3001645"/>
            <a:ext cx="6859270" cy="13811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628650" y="1520825"/>
            <a:ext cx="7887970" cy="3627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3570" y="1424940"/>
            <a:ext cx="7887970" cy="237807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23570" y="3824605"/>
            <a:ext cx="7887970" cy="12509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628650" y="1520825"/>
            <a:ext cx="3887470" cy="3627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4629150" y="1520825"/>
            <a:ext cx="3887470" cy="3627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A038-DEAF-4AB2-A497-6002EEC10D23}" type="datetime1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992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29920" y="1400810"/>
            <a:ext cx="3869055" cy="6877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29920" y="2087245"/>
            <a:ext cx="3869055" cy="30721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4629150" y="1400810"/>
            <a:ext cx="3888740" cy="6877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4629150" y="2087245"/>
            <a:ext cx="3888740" cy="30721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‹#›</a:t>
            </a:fld>
          </a:p>
        </p:txBody>
      </p:sp>
      <p:sp>
        <p:nvSpPr>
          <p:cNvPr id="15" name="도형 14"/>
          <p:cNvSpPr>
            <a:spLocks/>
          </p:cNvSpPr>
          <p:nvPr/>
        </p:nvSpPr>
        <p:spPr>
          <a:xfrm rot="0">
            <a:off x="8865870" y="5436870"/>
            <a:ext cx="279400" cy="279400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 rot="0">
            <a:off x="0" y="0"/>
            <a:ext cx="9145270" cy="73025"/>
            <a:chOff x="0" y="0"/>
            <a:chExt cx="9145270" cy="73025"/>
          </a:xfrm>
        </p:grpSpPr>
        <p:sp>
          <p:nvSpPr>
            <p:cNvPr id="17" name="도형 16"/>
            <p:cNvSpPr>
              <a:spLocks/>
            </p:cNvSpPr>
            <p:nvPr/>
          </p:nvSpPr>
          <p:spPr>
            <a:xfrm rot="0">
              <a:off x="0" y="0"/>
              <a:ext cx="3061335" cy="73025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 rot="0">
              <a:off x="3042285" y="0"/>
              <a:ext cx="3061335" cy="73025"/>
            </a:xfrm>
            <a:prstGeom prst="rect"/>
            <a:solidFill>
              <a:srgbClr val="FAC11E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 rot="0">
              <a:off x="6083935" y="0"/>
              <a:ext cx="3061335" cy="73025"/>
            </a:xfrm>
            <a:prstGeom prst="rect"/>
            <a:solidFill>
              <a:srgbClr val="0DA2B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 rot="0">
            <a:off x="8409305" y="193040"/>
            <a:ext cx="556260" cy="505460"/>
            <a:chOff x="8409305" y="193040"/>
            <a:chExt cx="556260" cy="505460"/>
          </a:xfrm>
        </p:grpSpPr>
        <p:sp>
          <p:nvSpPr>
            <p:cNvPr id="5" name="텍스트 상자 4"/>
            <p:cNvSpPr txBox="1">
              <a:spLocks/>
            </p:cNvSpPr>
            <p:nvPr/>
          </p:nvSpPr>
          <p:spPr>
            <a:xfrm rot="0">
              <a:off x="8409305" y="287020"/>
              <a:ext cx="550545" cy="30924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1" strike="noStrike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나눔고딕" charset="0"/>
                  <a:ea typeface="나눔고딕" charset="0"/>
                </a:rPr>
                <a:t>logo</a:t>
              </a:r>
              <a:endParaRPr lang="ko-KR" altLang="en-US" sz="14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6" name="도형 5"/>
            <p:cNvSpPr>
              <a:spLocks/>
            </p:cNvSpPr>
            <p:nvPr/>
          </p:nvSpPr>
          <p:spPr>
            <a:xfrm rot="0">
              <a:off x="8434070" y="193040"/>
              <a:ext cx="505460" cy="505460"/>
            </a:xfrm>
            <a:prstGeom prst="ellipse"/>
            <a:noFill/>
            <a:ln w="12700" cap="flat" cmpd="sng">
              <a:solidFill>
                <a:srgbClr val="F16461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9920" y="381000"/>
            <a:ext cx="2950210" cy="13347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3887470" y="822325"/>
            <a:ext cx="4630420" cy="40627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629920" y="1714500"/>
            <a:ext cx="2950210" cy="3177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9920" y="381000"/>
            <a:ext cx="2950210" cy="13347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그림 개체 틀 2"/>
          <p:cNvSpPr txBox="1">
            <a:spLocks noChangeAspect="1"/>
          </p:cNvSpPr>
          <p:nvPr>
            <p:ph type="pic"/>
          </p:nvPr>
        </p:nvSpPr>
        <p:spPr>
          <a:xfrm rot="0">
            <a:off x="3887470" y="822325"/>
            <a:ext cx="4630420" cy="40627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그림을 추가하려면 아이콘을 클릭하세요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629920" y="1714500"/>
            <a:ext cx="2950210" cy="3177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628650" y="1520825"/>
            <a:ext cx="7887970" cy="36277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6543675" y="304165"/>
            <a:ext cx="1972945" cy="484441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628650" y="304165"/>
            <a:ext cx="5801995" cy="484441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685800" y="935355"/>
            <a:ext cx="7773670" cy="199072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143000" y="3001645"/>
            <a:ext cx="6859270" cy="13811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628650" y="1520825"/>
            <a:ext cx="7887970" cy="3627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3570" y="1424940"/>
            <a:ext cx="7887970" cy="237807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23570" y="3824605"/>
            <a:ext cx="7887970" cy="12509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9578-08C0-4E9B-8879-A8F91A412045}" type="datetime1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48464" y="5445658"/>
            <a:ext cx="437864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0" y="0"/>
            <a:ext cx="9144000" cy="72008"/>
            <a:chOff x="0" y="0"/>
            <a:chExt cx="9144000" cy="72008"/>
          </a:xfrm>
        </p:grpSpPr>
        <p:sp>
          <p:nvSpPr>
            <p:cNvPr id="17" name="직사각형 16"/>
            <p:cNvSpPr/>
            <p:nvPr/>
          </p:nvSpPr>
          <p:spPr>
            <a:xfrm>
              <a:off x="0" y="0"/>
              <a:ext cx="3060000" cy="72008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42000" y="0"/>
              <a:ext cx="3060000" cy="72008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084000" y="0"/>
              <a:ext cx="3060000" cy="72008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 userDrawn="1"/>
        </p:nvGrpSpPr>
        <p:grpSpPr>
          <a:xfrm>
            <a:off x="8409528" y="193204"/>
            <a:ext cx="554960" cy="504056"/>
            <a:chOff x="10508887" y="1169958"/>
            <a:chExt cx="554960" cy="504056"/>
          </a:xfrm>
        </p:grpSpPr>
        <p:sp>
          <p:nvSpPr>
            <p:cNvPr id="5" name="TextBox 4"/>
            <p:cNvSpPr txBox="1"/>
            <p:nvPr userDrawn="1"/>
          </p:nvSpPr>
          <p:spPr>
            <a:xfrm>
              <a:off x="10508887" y="1263749"/>
              <a:ext cx="554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logo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10533366" y="1169958"/>
              <a:ext cx="504056" cy="504056"/>
            </a:xfrm>
            <a:prstGeom prst="ellipse">
              <a:avLst/>
            </a:prstGeom>
            <a:noFill/>
            <a:ln>
              <a:solidFill>
                <a:srgbClr val="F164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628650" y="1520825"/>
            <a:ext cx="3887470" cy="3627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4629150" y="1520825"/>
            <a:ext cx="3887470" cy="3627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992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29920" y="1400810"/>
            <a:ext cx="3869055" cy="6877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29920" y="2087245"/>
            <a:ext cx="3869055" cy="30721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4629150" y="1400810"/>
            <a:ext cx="3888740" cy="6877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4629150" y="2087245"/>
            <a:ext cx="3888740" cy="30721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‹#›</a:t>
            </a:fld>
          </a:p>
        </p:txBody>
      </p:sp>
      <p:sp>
        <p:nvSpPr>
          <p:cNvPr id="15" name="도형 14"/>
          <p:cNvSpPr>
            <a:spLocks/>
          </p:cNvSpPr>
          <p:nvPr/>
        </p:nvSpPr>
        <p:spPr>
          <a:xfrm rot="0">
            <a:off x="8865870" y="5436870"/>
            <a:ext cx="279400" cy="279400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 rot="0">
            <a:off x="0" y="0"/>
            <a:ext cx="9145270" cy="73025"/>
            <a:chOff x="0" y="0"/>
            <a:chExt cx="9145270" cy="73025"/>
          </a:xfrm>
        </p:grpSpPr>
        <p:sp>
          <p:nvSpPr>
            <p:cNvPr id="17" name="도형 16"/>
            <p:cNvSpPr>
              <a:spLocks/>
            </p:cNvSpPr>
            <p:nvPr/>
          </p:nvSpPr>
          <p:spPr>
            <a:xfrm rot="0">
              <a:off x="0" y="0"/>
              <a:ext cx="3061335" cy="73025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 rot="0">
              <a:off x="3042285" y="0"/>
              <a:ext cx="3061335" cy="73025"/>
            </a:xfrm>
            <a:prstGeom prst="rect"/>
            <a:solidFill>
              <a:srgbClr val="FAC11E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 rot="0">
              <a:off x="6083935" y="0"/>
              <a:ext cx="3061335" cy="73025"/>
            </a:xfrm>
            <a:prstGeom prst="rect"/>
            <a:solidFill>
              <a:srgbClr val="0DA2B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 rot="0">
            <a:off x="8409305" y="193040"/>
            <a:ext cx="556260" cy="505460"/>
            <a:chOff x="8409305" y="193040"/>
            <a:chExt cx="556260" cy="505460"/>
          </a:xfrm>
        </p:grpSpPr>
        <p:sp>
          <p:nvSpPr>
            <p:cNvPr id="5" name="텍스트 상자 4"/>
            <p:cNvSpPr txBox="1">
              <a:spLocks/>
            </p:cNvSpPr>
            <p:nvPr/>
          </p:nvSpPr>
          <p:spPr>
            <a:xfrm rot="0">
              <a:off x="8409305" y="287020"/>
              <a:ext cx="550545" cy="30924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1" strike="noStrike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나눔고딕" charset="0"/>
                  <a:ea typeface="나눔고딕" charset="0"/>
                </a:rPr>
                <a:t>logo</a:t>
              </a:r>
              <a:endParaRPr lang="ko-KR" altLang="en-US" sz="14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6" name="도형 5"/>
            <p:cNvSpPr>
              <a:spLocks/>
            </p:cNvSpPr>
            <p:nvPr/>
          </p:nvSpPr>
          <p:spPr>
            <a:xfrm rot="0">
              <a:off x="8434070" y="193040"/>
              <a:ext cx="505460" cy="505460"/>
            </a:xfrm>
            <a:prstGeom prst="ellipse"/>
            <a:noFill/>
            <a:ln w="12700" cap="flat" cmpd="sng">
              <a:solidFill>
                <a:srgbClr val="F16461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9920" y="381000"/>
            <a:ext cx="2950210" cy="13347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3887470" y="822325"/>
            <a:ext cx="4630420" cy="40627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629920" y="1714500"/>
            <a:ext cx="2950210" cy="3177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9920" y="381000"/>
            <a:ext cx="2950210" cy="13347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그림 개체 틀 2"/>
          <p:cNvSpPr txBox="1">
            <a:spLocks noChangeAspect="1"/>
          </p:cNvSpPr>
          <p:nvPr>
            <p:ph type="pic"/>
          </p:nvPr>
        </p:nvSpPr>
        <p:spPr>
          <a:xfrm rot="0">
            <a:off x="3887470" y="822325"/>
            <a:ext cx="4630420" cy="40627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그림을 추가하려면 아이콘을 클릭하세요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629920" y="1714500"/>
            <a:ext cx="2950210" cy="3177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628650" y="1520825"/>
            <a:ext cx="7887970" cy="36277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6543675" y="304165"/>
            <a:ext cx="1972945" cy="484441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628650" y="304165"/>
            <a:ext cx="5801995" cy="484441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685800" y="1775460"/>
            <a:ext cx="7773035" cy="12255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371600" y="3238500"/>
            <a:ext cx="6401435" cy="14611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553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57200" y="228600"/>
            <a:ext cx="8230235" cy="9531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457200" y="1333500"/>
            <a:ext cx="8230235" cy="3772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553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22D2-D0AD-4828-99F8-63D3E6407467}" type="datetime1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722630" y="3672205"/>
            <a:ext cx="7773035" cy="11360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all" dirty="0" smtClean="0" b="1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722630" y="2422525"/>
            <a:ext cx="7773035" cy="12509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553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57200" y="228600"/>
            <a:ext cx="8230235" cy="9531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457200" y="1333500"/>
            <a:ext cx="4039235" cy="3772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4648200" y="1333500"/>
            <a:ext cx="4039235" cy="3772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6553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57200" y="228600"/>
            <a:ext cx="8230235" cy="9531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457200" y="1279525"/>
            <a:ext cx="4041140" cy="5340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457200" y="1812290"/>
            <a:ext cx="4041140" cy="32931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4645025" y="1279525"/>
            <a:ext cx="4042410" cy="5340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4645025" y="1812290"/>
            <a:ext cx="4042410" cy="32931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6553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57200" y="228600"/>
            <a:ext cx="8230235" cy="9531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6553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5" name="도형 14"/>
          <p:cNvSpPr>
            <a:spLocks/>
          </p:cNvSpPr>
          <p:nvPr/>
        </p:nvSpPr>
        <p:spPr>
          <a:xfrm rot="0">
            <a:off x="8865870" y="5436870"/>
            <a:ext cx="278765" cy="278765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748395" y="5445760"/>
            <a:ext cx="43878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‹#›</a:t>
            </a:fld>
          </a:p>
        </p:txBody>
      </p:sp>
      <p:grpSp>
        <p:nvGrpSpPr>
          <p:cNvPr id="16" name="그룹 15"/>
          <p:cNvGrpSpPr/>
          <p:nvPr/>
        </p:nvGrpSpPr>
        <p:grpSpPr>
          <a:xfrm rot="0">
            <a:off x="0" y="0"/>
            <a:ext cx="9144635" cy="72390"/>
            <a:chOff x="0" y="0"/>
            <a:chExt cx="9144635" cy="72390"/>
          </a:xfrm>
        </p:grpSpPr>
        <p:sp>
          <p:nvSpPr>
            <p:cNvPr id="17" name="도형 16"/>
            <p:cNvSpPr>
              <a:spLocks/>
            </p:cNvSpPr>
            <p:nvPr/>
          </p:nvSpPr>
          <p:spPr>
            <a:xfrm rot="0">
              <a:off x="0" y="0"/>
              <a:ext cx="3060700" cy="72390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 rot="0">
              <a:off x="3042285" y="0"/>
              <a:ext cx="3060700" cy="72390"/>
            </a:xfrm>
            <a:prstGeom prst="rect"/>
            <a:solidFill>
              <a:srgbClr val="FAC11E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 rot="0">
              <a:off x="6083935" y="0"/>
              <a:ext cx="3060700" cy="72390"/>
            </a:xfrm>
            <a:prstGeom prst="rect"/>
            <a:solidFill>
              <a:srgbClr val="0DA2B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 rot="0">
            <a:off x="8409305" y="193040"/>
            <a:ext cx="555625" cy="504825"/>
            <a:chOff x="8409305" y="193040"/>
            <a:chExt cx="555625" cy="504825"/>
          </a:xfrm>
        </p:grpSpPr>
        <p:sp>
          <p:nvSpPr>
            <p:cNvPr id="5" name="텍스트 상자 4"/>
            <p:cNvSpPr txBox="1">
              <a:spLocks/>
            </p:cNvSpPr>
            <p:nvPr/>
          </p:nvSpPr>
          <p:spPr>
            <a:xfrm rot="0">
              <a:off x="8409305" y="287020"/>
              <a:ext cx="550545" cy="30861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1" strike="noStrike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나눔고딕" charset="0"/>
                  <a:ea typeface="나눔고딕" charset="0"/>
                </a:rPr>
                <a:t>logo</a:t>
              </a:r>
              <a:endParaRPr lang="ko-KR" altLang="en-US" sz="14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6" name="도형 5"/>
            <p:cNvSpPr>
              <a:spLocks/>
            </p:cNvSpPr>
            <p:nvPr/>
          </p:nvSpPr>
          <p:spPr>
            <a:xfrm rot="0">
              <a:off x="8434070" y="193040"/>
              <a:ext cx="504825" cy="504825"/>
            </a:xfrm>
            <a:prstGeom prst="ellipse"/>
            <a:noFill/>
            <a:ln w="25400" cap="flat" cmpd="sng">
              <a:solidFill>
                <a:srgbClr val="F16461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57200" y="227330"/>
            <a:ext cx="3009265" cy="96901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3575050" y="227330"/>
            <a:ext cx="5112385" cy="48780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457200" y="1195705"/>
            <a:ext cx="3009265" cy="39096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6553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792605" y="4000500"/>
            <a:ext cx="5487035" cy="47307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1792605" y="510540"/>
            <a:ext cx="5487035" cy="34296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1792605" y="4472940"/>
            <a:ext cx="5487035" cy="6711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6553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57200" y="228600"/>
            <a:ext cx="8230235" cy="9531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457200" y="1333500"/>
            <a:ext cx="8230235" cy="377253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553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6629400" y="228600"/>
            <a:ext cx="2058035" cy="487680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457200" y="228600"/>
            <a:ext cx="6020435" cy="487680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553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0740F-69BD-4571-962C-D37471F06B18}" type="datetime1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_rels/slideMaster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5.xml"></Relationship><Relationship Id="rId2" Type="http://schemas.openxmlformats.org/officeDocument/2006/relationships/slideLayout" Target="../slideLayouts/slideLayout46.xml"></Relationship><Relationship Id="rId3" Type="http://schemas.openxmlformats.org/officeDocument/2006/relationships/slideLayout" Target="../slideLayouts/slideLayout47.xml"></Relationship><Relationship Id="rId4" Type="http://schemas.openxmlformats.org/officeDocument/2006/relationships/slideLayout" Target="../slideLayouts/slideLayout48.xml"></Relationship><Relationship Id="rId5" Type="http://schemas.openxmlformats.org/officeDocument/2006/relationships/slideLayout" Target="../slideLayouts/slideLayout49.xml"></Relationship><Relationship Id="rId6" Type="http://schemas.openxmlformats.org/officeDocument/2006/relationships/slideLayout" Target="../slideLayouts/slideLayout50.xml"></Relationship><Relationship Id="rId7" Type="http://schemas.openxmlformats.org/officeDocument/2006/relationships/slideLayout" Target="../slideLayouts/slideLayout51.xml"></Relationship><Relationship Id="rId8" Type="http://schemas.openxmlformats.org/officeDocument/2006/relationships/slideLayout" Target="../slideLayouts/slideLayout52.xml"></Relationship><Relationship Id="rId9" Type="http://schemas.openxmlformats.org/officeDocument/2006/relationships/slideLayout" Target="../slideLayouts/slideLayout53.xml"></Relationship><Relationship Id="rId10" Type="http://schemas.openxmlformats.org/officeDocument/2006/relationships/slideLayout" Target="../slideLayouts/slideLayout54.xml"></Relationship><Relationship Id="rId11" Type="http://schemas.openxmlformats.org/officeDocument/2006/relationships/slideLayout" Target="../slideLayouts/slideLayout55.xml"></Relationship><Relationship Id="rId12" Type="http://schemas.openxmlformats.org/officeDocument/2006/relationships/theme" Target="../theme/theme5.xml"></Relationship></Relationships>
</file>

<file path=ppt/slideMasters/_rels/slideMaster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Relationship Id="rId2" Type="http://schemas.openxmlformats.org/officeDocument/2006/relationships/slideLayout" Target="../slideLayouts/slideLayout57.xml"></Relationship><Relationship Id="rId3" Type="http://schemas.openxmlformats.org/officeDocument/2006/relationships/slideLayout" Target="../slideLayouts/slideLayout58.xml"></Relationship><Relationship Id="rId4" Type="http://schemas.openxmlformats.org/officeDocument/2006/relationships/slideLayout" Target="../slideLayouts/slideLayout59.xml"></Relationship><Relationship Id="rId5" Type="http://schemas.openxmlformats.org/officeDocument/2006/relationships/slideLayout" Target="../slideLayouts/slideLayout60.xml"></Relationship><Relationship Id="rId6" Type="http://schemas.openxmlformats.org/officeDocument/2006/relationships/slideLayout" Target="../slideLayouts/slideLayout61.xml"></Relationship><Relationship Id="rId7" Type="http://schemas.openxmlformats.org/officeDocument/2006/relationships/slideLayout" Target="../slideLayouts/slideLayout62.xml"></Relationship><Relationship Id="rId8" Type="http://schemas.openxmlformats.org/officeDocument/2006/relationships/slideLayout" Target="../slideLayouts/slideLayout63.xml"></Relationship><Relationship Id="rId9" Type="http://schemas.openxmlformats.org/officeDocument/2006/relationships/slideLayout" Target="../slideLayouts/slideLayout64.xml"></Relationship><Relationship Id="rId10" Type="http://schemas.openxmlformats.org/officeDocument/2006/relationships/slideLayout" Target="../slideLayouts/slideLayout65.xml"></Relationship><Relationship Id="rId11" Type="http://schemas.openxmlformats.org/officeDocument/2006/relationships/slideLayout" Target="../slideLayouts/slideLayout66.xml"></Relationship><Relationship Id="rId12" Type="http://schemas.openxmlformats.org/officeDocument/2006/relationships/theme" Target="../theme/theme6.xml"></Relationship></Relationships>
</file>

<file path=ppt/slideMasters/_rels/slideMaster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7.xml"></Relationship><Relationship Id="rId2" Type="http://schemas.openxmlformats.org/officeDocument/2006/relationships/slideLayout" Target="../slideLayouts/slideLayout68.xml"></Relationship><Relationship Id="rId3" Type="http://schemas.openxmlformats.org/officeDocument/2006/relationships/slideLayout" Target="../slideLayouts/slideLayout69.xml"></Relationship><Relationship Id="rId4" Type="http://schemas.openxmlformats.org/officeDocument/2006/relationships/slideLayout" Target="../slideLayouts/slideLayout70.xml"></Relationship><Relationship Id="rId5" Type="http://schemas.openxmlformats.org/officeDocument/2006/relationships/slideLayout" Target="../slideLayouts/slideLayout71.xml"></Relationship><Relationship Id="rId6" Type="http://schemas.openxmlformats.org/officeDocument/2006/relationships/slideLayout" Target="../slideLayouts/slideLayout72.xml"></Relationship><Relationship Id="rId7" Type="http://schemas.openxmlformats.org/officeDocument/2006/relationships/slideLayout" Target="../slideLayouts/slideLayout73.xml"></Relationship><Relationship Id="rId8" Type="http://schemas.openxmlformats.org/officeDocument/2006/relationships/slideLayout" Target="../slideLayouts/slideLayout74.xml"></Relationship><Relationship Id="rId9" Type="http://schemas.openxmlformats.org/officeDocument/2006/relationships/slideLayout" Target="../slideLayouts/slideLayout75.xml"></Relationship><Relationship Id="rId10" Type="http://schemas.openxmlformats.org/officeDocument/2006/relationships/slideLayout" Target="../slideLayouts/slideLayout76.xml"></Relationship><Relationship Id="rId11" Type="http://schemas.openxmlformats.org/officeDocument/2006/relationships/slideLayout" Target="../slideLayouts/slideLayout77.xml"></Relationship><Relationship Id="rId12" Type="http://schemas.openxmlformats.org/officeDocument/2006/relationships/theme" Target="../theme/theme7.xml"></Relationship></Relationships>
</file>

<file path=ppt/slideMasters/_rels/slideMaster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8.xml"></Relationship><Relationship Id="rId2" Type="http://schemas.openxmlformats.org/officeDocument/2006/relationships/slideLayout" Target="../slideLayouts/slideLayout79.xml"></Relationship><Relationship Id="rId3" Type="http://schemas.openxmlformats.org/officeDocument/2006/relationships/slideLayout" Target="../slideLayouts/slideLayout80.xml"></Relationship><Relationship Id="rId4" Type="http://schemas.openxmlformats.org/officeDocument/2006/relationships/slideLayout" Target="../slideLayouts/slideLayout81.xml"></Relationship><Relationship Id="rId5" Type="http://schemas.openxmlformats.org/officeDocument/2006/relationships/slideLayout" Target="../slideLayouts/slideLayout82.xml"></Relationship><Relationship Id="rId6" Type="http://schemas.openxmlformats.org/officeDocument/2006/relationships/slideLayout" Target="../slideLayouts/slideLayout83.xml"></Relationship><Relationship Id="rId7" Type="http://schemas.openxmlformats.org/officeDocument/2006/relationships/slideLayout" Target="../slideLayouts/slideLayout84.xml"></Relationship><Relationship Id="rId8" Type="http://schemas.openxmlformats.org/officeDocument/2006/relationships/slideLayout" Target="../slideLayouts/slideLayout85.xml"></Relationship><Relationship Id="rId9" Type="http://schemas.openxmlformats.org/officeDocument/2006/relationships/slideLayout" Target="../slideLayouts/slideLayout86.xml"></Relationship><Relationship Id="rId10" Type="http://schemas.openxmlformats.org/officeDocument/2006/relationships/slideLayout" Target="../slideLayouts/slideLayout87.xml"></Relationship><Relationship Id="rId11" Type="http://schemas.openxmlformats.org/officeDocument/2006/relationships/slideLayout" Target="../slideLayouts/slideLayout88.xml"></Relationship><Relationship Id="rId12" Type="http://schemas.openxmlformats.org/officeDocument/2006/relationships/theme" Target="../theme/theme8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7170"/>
            <a:ext cx="2133600" cy="3041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7AB5E-8CDC-439A-8C42-236AAEEF8422}" type="datetime1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7170"/>
            <a:ext cx="2895600" cy="3041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7170"/>
            <a:ext cx="2133600" cy="3041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dt="0" ftr="0" hd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57200" y="228600"/>
            <a:ext cx="8230235" cy="9531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457200" y="1333500"/>
            <a:ext cx="8230235" cy="3772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553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28650" y="1520825"/>
            <a:ext cx="7887970" cy="3627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28650" y="1520825"/>
            <a:ext cx="7887970" cy="3627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28650" y="1520825"/>
            <a:ext cx="7887970" cy="3627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28650" y="1520825"/>
            <a:ext cx="7887970" cy="3627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304165"/>
            <a:ext cx="7887970" cy="11061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28650" y="1520825"/>
            <a:ext cx="7887970" cy="3627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286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028950" y="5296535"/>
            <a:ext cx="30873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457950" y="5296535"/>
            <a:ext cx="205867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57200" y="228600"/>
            <a:ext cx="8230235" cy="9531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457200" y="1333500"/>
            <a:ext cx="8230235" cy="3772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57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2017-01-10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124200" y="5297170"/>
            <a:ext cx="2896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6553200" y="5297170"/>
            <a:ext cx="213423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notesSlide" Target="../notesSlides/notesSlide10.xml"></Relationship><Relationship Id="rId3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notesSlide" Target="../notesSlides/notesSlide11.xml"></Relationship><Relationship Id="rId3" Type="http://schemas.openxmlformats.org/officeDocument/2006/relationships/image" Target="../media/fImage13088387586962.jpeg"></Relationship><Relationship Id="rId4" Type="http://schemas.openxmlformats.org/officeDocument/2006/relationships/image" Target="../media/fImage598544704464.jpeg"></Relationship><Relationship Id="rId5" Type="http://schemas.openxmlformats.org/officeDocument/2006/relationships/image" Target="../media/fImage490316625705.jpeg"></Relationship><Relationship Id="rId6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5064396618145.jpeg"></Relationship><Relationship Id="rId3" Type="http://schemas.openxmlformats.org/officeDocument/2006/relationships/image" Target="../media/fImage598546513281.jpeg"></Relationship><Relationship Id="rId4" Type="http://schemas.openxmlformats.org/officeDocument/2006/relationships/notesSlide" Target="../notesSlides/notesSlide12.xml"></Relationship><Relationship Id="rId5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5290027026827.jpeg"></Relationship><Relationship Id="rId3" Type="http://schemas.openxmlformats.org/officeDocument/2006/relationships/image" Target="../media/fImage598546739961.jpeg"></Relationship><Relationship Id="rId4" Type="http://schemas.openxmlformats.org/officeDocument/2006/relationships/notesSlide" Target="../notesSlides/notesSlide13.xml"></Relationship><Relationship Id="rId5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853331762491.jpeg"></Relationship><Relationship Id="rId3" Type="http://schemas.openxmlformats.org/officeDocument/2006/relationships/image" Target="../media/fImage598546922995.jpeg"></Relationship><Relationship Id="rId4" Type="http://schemas.openxmlformats.org/officeDocument/2006/relationships/notesSlide" Target="../notesSlides/notesSlide14.xml"></Relationship><Relationship Id="rId5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7273577631942.jpeg"></Relationship><Relationship Id="rId3" Type="http://schemas.openxmlformats.org/officeDocument/2006/relationships/image" Target="../media/fImage598547194827.jpeg"></Relationship><Relationship Id="rId4" Type="http://schemas.openxmlformats.org/officeDocument/2006/relationships/notesSlide" Target="../notesSlides/notesSlide15.xml"></Relationship><Relationship Id="rId5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5425778035436.jpeg"></Relationship><Relationship Id="rId3" Type="http://schemas.openxmlformats.org/officeDocument/2006/relationships/image" Target="../media/fImage598547742391.jpeg"></Relationship><Relationship Id="rId4" Type="http://schemas.openxmlformats.org/officeDocument/2006/relationships/notesSlide" Target="../notesSlides/notesSlide16.xml"></Relationship><Relationship Id="rId5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6221068044604.jpeg"></Relationship><Relationship Id="rId3" Type="http://schemas.openxmlformats.org/officeDocument/2006/relationships/image" Target="../media/fImage598547933902.jpeg"></Relationship><Relationship Id="rId4" Type="http://schemas.openxmlformats.org/officeDocument/2006/relationships/notesSlide" Target="../notesSlides/notesSlide17.xml"></Relationship><Relationship Id="rId5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599117859153.jpeg"></Relationship><Relationship Id="rId3" Type="http://schemas.openxmlformats.org/officeDocument/2006/relationships/image" Target="../media/fImage59854815292.jpeg"></Relationship><Relationship Id="rId4" Type="http://schemas.openxmlformats.org/officeDocument/2006/relationships/notesSlide" Target="../notesSlides/notesSlide18.xml"></Relationship><Relationship Id="rId5" Type="http://schemas.openxmlformats.org/officeDocument/2006/relationships/slideLayout" Target="../slideLayouts/slideLayout7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fImage8222038602382.jpeg"></Relationship><Relationship Id="rId3" Type="http://schemas.openxmlformats.org/officeDocument/2006/relationships/image" Target="../media/fImage598548337421.jpeg"></Relationship><Relationship Id="rId4" Type="http://schemas.openxmlformats.org/officeDocument/2006/relationships/notesSlide" Target="../notesSlides/notesSlide19.xml"></Relationship><Relationship Id="rId5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598544715667.jpeg"></Relationship><Relationship Id="rId3" Type="http://schemas.openxmlformats.org/officeDocument/2006/relationships/notesSlide" Target="../notesSlides/notesSlide2.xml"></Relationship><Relationship Id="rId4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fImage5645409158716.jpeg"></Relationship><Relationship Id="rId3" Type="http://schemas.openxmlformats.org/officeDocument/2006/relationships/image" Target="../media/fImage598548519718.jpeg"></Relationship><Relationship Id="rId4" Type="http://schemas.openxmlformats.org/officeDocument/2006/relationships/notesSlide" Target="../notesSlides/notesSlide20.xml"></Relationship><Relationship Id="rId5" Type="http://schemas.openxmlformats.org/officeDocument/2006/relationships/slideLayout" Target="../slideLayouts/slideLayout7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fImage598549269895.jpeg"></Relationship><Relationship Id="rId3" Type="http://schemas.openxmlformats.org/officeDocument/2006/relationships/image" Target="../media/fImage7401629545447.jpeg"></Relationship><Relationship Id="rId4" Type="http://schemas.openxmlformats.org/officeDocument/2006/relationships/image" Target="../media/fImage6483139551726.jpeg"></Relationship><Relationship Id="rId5" Type="http://schemas.openxmlformats.org/officeDocument/2006/relationships/notesSlide" Target="../notesSlides/notesSlide21.xml"></Relationship><Relationship Id="rId6" Type="http://schemas.openxmlformats.org/officeDocument/2006/relationships/slideLayout" Target="../slideLayouts/slideLayout7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fImage6406899564771.jpeg"></Relationship><Relationship Id="rId3" Type="http://schemas.openxmlformats.org/officeDocument/2006/relationships/image" Target="../media/fImage598549441538.jpeg"></Relationship><Relationship Id="rId4" Type="http://schemas.openxmlformats.org/officeDocument/2006/relationships/notesSlide" Target="../notesSlides/notesSlide22.xml"></Relationship><Relationship Id="rId5" Type="http://schemas.openxmlformats.org/officeDocument/2006/relationships/slideLayout" Target="../slideLayouts/slideLayout7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4.xml"></Relationship><Relationship Id="rId2" Type="http://schemas.openxmlformats.org/officeDocument/2006/relationships/image" Target="../media/fImage5985412016500.jpeg"></Relationship><Relationship Id="rId3" Type="http://schemas.openxmlformats.org/officeDocument/2006/relationships/image" Target="../media/fImage53360412059169.jpeg"></Relationship><Relationship Id="rId4" Type="http://schemas.openxmlformats.org/officeDocument/2006/relationships/notesSlide" Target="../notesSlides/notesSlide23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4.xml"></Relationship><Relationship Id="rId2" Type="http://schemas.openxmlformats.org/officeDocument/2006/relationships/image" Target="../media/fImage60357012135724.jpeg"></Relationship><Relationship Id="rId3" Type="http://schemas.openxmlformats.org/officeDocument/2006/relationships/image" Target="../media/fImage5985412231478.jpeg"></Relationship><Relationship Id="rId4" Type="http://schemas.openxmlformats.org/officeDocument/2006/relationships/notesSlide" Target="../notesSlides/notesSlide24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4.xml"></Relationship><Relationship Id="rId2" Type="http://schemas.openxmlformats.org/officeDocument/2006/relationships/image" Target="../media/fImage66517312329358.jpeg"></Relationship><Relationship Id="rId3" Type="http://schemas.openxmlformats.org/officeDocument/2006/relationships/image" Target="../media/fImage5985412426962.jpeg"></Relationship><Relationship Id="rId4" Type="http://schemas.openxmlformats.org/officeDocument/2006/relationships/notesSlide" Target="../notesSlides/notesSlide25.xml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4.xml"></Relationship><Relationship Id="rId2" Type="http://schemas.openxmlformats.org/officeDocument/2006/relationships/image" Target="../media/fImage59063712514464.jpeg"></Relationship><Relationship Id="rId3" Type="http://schemas.openxmlformats.org/officeDocument/2006/relationships/image" Target="../media/fImage5985412615705.jpeg"></Relationship><Relationship Id="rId4" Type="http://schemas.openxmlformats.org/officeDocument/2006/relationships/notesSlide" Target="../notesSlides/notesSlide26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notesSlide" Target="../notesSlides/notesSlide27.xml"></Relationship><Relationship Id="rId3" Type="http://schemas.openxmlformats.org/officeDocument/2006/relationships/slideLayout" Target="../slideLayouts/slideLayout7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fImage25348322995.png"></Relationship><Relationship Id="rId3" Type="http://schemas.openxmlformats.org/officeDocument/2006/relationships/image" Target="../media/fImage25348351942.png"></Relationship><Relationship Id="rId4" Type="http://schemas.openxmlformats.org/officeDocument/2006/relationships/image" Target="../media/fImage25348364827.png"></Relationship><Relationship Id="rId5" Type="http://schemas.openxmlformats.org/officeDocument/2006/relationships/image" Target="../media/fImage25348375436.png"></Relationship><Relationship Id="rId6" Type="http://schemas.openxmlformats.org/officeDocument/2006/relationships/image" Target="../media/fImage25348382391.png"></Relationship><Relationship Id="rId7" Type="http://schemas.openxmlformats.org/officeDocument/2006/relationships/image" Target="../media/fImage25348394604.png"></Relationship><Relationship Id="rId8" Type="http://schemas.openxmlformats.org/officeDocument/2006/relationships/notesSlide" Target="../notesSlides/notesSlide28.xml"></Relationship><Relationship Id="rId9" Type="http://schemas.openxmlformats.org/officeDocument/2006/relationships/slideLayout" Target="../slideLayouts/slideLayout18.xml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598549441538.jpeg"></Relationship><Relationship Id="rId3" Type="http://schemas.openxmlformats.org/officeDocument/2006/relationships/image" Target="../media/fImage4849113448145.png"></Relationship><Relationship Id="rId4" Type="http://schemas.openxmlformats.org/officeDocument/2006/relationships/image" Target="../media/fImage4842013453281.png"></Relationship><Relationship Id="rId5" Type="http://schemas.openxmlformats.org/officeDocument/2006/relationships/notesSlide" Target="../notesSlides/notesSlide29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slideLayout" Target="../slideLayouts/slideLayout7.xml"></Relationship></Relationships>
</file>

<file path=ppt/slides/_rels/slide30.xml.rels><?xml version="1.0" encoding="UTF-8"?>
<Relationships xmlns="http://schemas.openxmlformats.org/package/2006/relationships"><Relationship Id="rId3" Type="http://schemas.openxmlformats.org/officeDocument/2006/relationships/image" Target="../media/image5.jpeg"></Relationship><Relationship Id="rId2" Type="http://schemas.openxmlformats.org/officeDocument/2006/relationships/notesSlide" Target="../notesSlides/notesSlide30.xml"></Relationship><Relationship Id="rId4" Type="http://schemas.microsoft.com/office/2007/relationships/hdphoto" Target="../media/hdphoto3.wdp"></Relationship><Relationship Id="rId5" Type="http://schemas.openxmlformats.org/officeDocument/2006/relationships/slideLayout" Target="../slideLayouts/slideLayout7.xml"></Relationship></Relationships>
</file>

<file path=ppt/slides/_rels/slide31.xml.rels><?xml version="1.0" encoding="UTF-8"?>
<Relationships xmlns="http://schemas.openxmlformats.org/package/2006/relationships"><Relationship Id="rId3" Type="http://schemas.openxmlformats.org/officeDocument/2006/relationships/image" Target="../media/image5.jpeg"></Relationship><Relationship Id="rId2" Type="http://schemas.openxmlformats.org/officeDocument/2006/relationships/notesSlide" Target="../notesSlides/notesSlide31.xml"></Relationship><Relationship Id="rId4" Type="http://schemas.microsoft.com/office/2007/relationships/hdphoto" Target="../media/hdphoto3.wdp"></Relationship><Relationship Id="rId5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4219095241.jpeg"></Relationship><Relationship Id="rId3" Type="http://schemas.microsoft.com/office/2007/relationships/hdphoto" Target="../media/OImage952110750.wdp"></Relationship><Relationship Id="rId4" Type="http://schemas.openxmlformats.org/officeDocument/2006/relationships/image" Target="../media/fImage441469628467.jpeg"></Relationship><Relationship Id="rId5" Type="http://schemas.openxmlformats.org/officeDocument/2006/relationships/image" Target="../media/fImage598549826334.jpeg"></Relationship><Relationship Id="rId6" Type="http://schemas.openxmlformats.org/officeDocument/2006/relationships/notesSlide" Target="../notesSlides/notesSlide4.xml"></Relationship><Relationship Id="rId7" Type="http://schemas.openxmlformats.org/officeDocument/2006/relationships/slideLayout" Target="../slideLayouts/slideLayout29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5985410766500.jpeg"></Relationship><Relationship Id="rId3" Type="http://schemas.openxmlformats.org/officeDocument/2006/relationships/image" Target="../media/fImage2224310779169.png"></Relationship><Relationship Id="rId4" Type="http://schemas.openxmlformats.org/officeDocument/2006/relationships/image" Target="../media/fImage4111710785724.png"></Relationship><Relationship Id="rId6" Type="http://schemas.openxmlformats.org/officeDocument/2006/relationships/image" Target="../media/fImage1160510809358.png"></Relationship><Relationship Id="rId7" Type="http://schemas.openxmlformats.org/officeDocument/2006/relationships/image" Target="../media/fImage1008310816962.png"></Relationship><Relationship Id="rId8" Type="http://schemas.openxmlformats.org/officeDocument/2006/relationships/image" Target="../media/fImage647910824464.png"></Relationship><Relationship Id="rId9" Type="http://schemas.openxmlformats.org/officeDocument/2006/relationships/notesSlide" Target="../notesSlides/notesSlide5.xml"></Relationship><Relationship Id="rId10" Type="http://schemas.openxmlformats.org/officeDocument/2006/relationships/image" Target="../media/fImage1273296141.png"></Relationship><Relationship Id="rId11" Type="http://schemas.openxmlformats.org/officeDocument/2006/relationships/slideLayout" Target="../slideLayouts/slideLayout40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notesSlide" Target="../notesSlides/notesSlide6.xml"></Relationship><Relationship Id="rId3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5985411945705.jpeg"></Relationship><Relationship Id="rId4" Type="http://schemas.openxmlformats.org/officeDocument/2006/relationships/notesSlide" Target="../notesSlides/notesSlide7.xml"></Relationship><Relationship Id="rId5" Type="http://schemas.openxmlformats.org/officeDocument/2006/relationships/image" Target="../media/fImage4565311178467.png"></Relationship><Relationship Id="rId6" Type="http://schemas.openxmlformats.org/officeDocument/2006/relationships/slideLayout" Target="../slideLayouts/slideLayout51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7702414093281.png"></Relationship><Relationship Id="rId3" Type="http://schemas.openxmlformats.org/officeDocument/2006/relationships/image" Target="../media/fImage5985412796827.jpeg"></Relationship><Relationship Id="rId4" Type="http://schemas.openxmlformats.org/officeDocument/2006/relationships/notesSlide" Target="../notesSlides/notesSlide8.xml"></Relationship><Relationship Id="rId5" Type="http://schemas.openxmlformats.org/officeDocument/2006/relationships/slideLayout" Target="../slideLayouts/slideLayout6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5985413649961.jpeg"></Relationship><Relationship Id="rId4" Type="http://schemas.openxmlformats.org/officeDocument/2006/relationships/notesSlide" Target="../notesSlides/notesSlide9.xml"></Relationship><Relationship Id="rId5" Type="http://schemas.openxmlformats.org/officeDocument/2006/relationships/image" Target="../media/fImage16236811166334.png"></Relationship><Relationship Id="rId6" Type="http://schemas.openxmlformats.org/officeDocument/2006/relationships/slideLayout" Target="../slideLayouts/slideLayout73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 rot="0">
            <a:off x="7531100" y="74930"/>
            <a:ext cx="1613535" cy="88455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1" name="이등변 삼각형 10"/>
          <p:cNvSpPr/>
          <p:nvPr/>
        </p:nvSpPr>
        <p:spPr>
          <a:xfrm rot="6050290">
            <a:off x="2651125" y="2933065"/>
            <a:ext cx="741680" cy="639445"/>
          </a:xfrm>
          <a:prstGeom prst="triangle">
            <a:avLst/>
          </a:prstGeom>
          <a:solidFill>
            <a:schemeClr val="bg1"/>
          </a:solidFill>
          <a:ln w="139700">
            <a:solidFill>
              <a:srgbClr val="0DA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774950" y="2458085"/>
            <a:ext cx="626745" cy="6248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39700">
            <a:solidFill>
              <a:srgbClr val="FAC1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 rot="20870764">
            <a:off x="2273935" y="2390140"/>
            <a:ext cx="626745" cy="624840"/>
          </a:xfrm>
          <a:prstGeom prst="roundRect">
            <a:avLst>
              <a:gd name="adj" fmla="val 13731"/>
            </a:avLst>
          </a:prstGeom>
          <a:solidFill>
            <a:schemeClr val="bg1"/>
          </a:solidFill>
          <a:ln w="139700">
            <a:solidFill>
              <a:srgbClr val="F164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67430" y="2234565"/>
            <a:ext cx="3319145" cy="132270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0" cap="none" spc="-15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헤움구슬B" charset="0"/>
                <a:ea typeface="헤움구슬B" charset="0"/>
              </a:rPr>
              <a:t>The Fun</a:t>
            </a:r>
            <a:endParaRPr lang="ko-KR" altLang="en-US" sz="8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헤움구슬B" charset="0"/>
              <a:ea typeface="헤움구슬B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 rot="0">
            <a:off x="3710940" y="2096135"/>
            <a:ext cx="2694940" cy="295910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3674110" y="2027555"/>
            <a:ext cx="2780665" cy="39941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bg1"/>
                </a:solidFill>
                <a:latin typeface="a옛날목욕탕L" charset="0"/>
                <a:ea typeface="a옛날목욕탕L" charset="0"/>
              </a:rPr>
              <a:t>THE 재밌는 세상을 위한</a:t>
            </a:r>
            <a:endParaRPr lang="ko-KR" altLang="en-US" sz="20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48395" y="5445760"/>
            <a:ext cx="438785" cy="30480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0" y="0"/>
            <a:ext cx="9144000" cy="71755"/>
            <a:chOff x="0" y="0"/>
            <a:chExt cx="9144000" cy="71755"/>
          </a:xfrm>
        </p:grpSpPr>
        <p:sp>
          <p:nvSpPr>
            <p:cNvPr id="28" name="직사각형 27"/>
            <p:cNvSpPr/>
            <p:nvPr/>
          </p:nvSpPr>
          <p:spPr>
            <a:xfrm>
              <a:off x="0" y="0"/>
              <a:ext cx="3060065" cy="71755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042285" y="0"/>
              <a:ext cx="3060065" cy="71755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083935" y="0"/>
              <a:ext cx="3060065" cy="71755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5554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 rot="0">
            <a:off x="0" y="0"/>
            <a:ext cx="9144635" cy="5715635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79805" y="3546475"/>
            <a:ext cx="4323080" cy="107632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옛날목욕탕L" charset="0"/>
                <a:ea typeface="a옛날목욕탕L" charset="0"/>
              </a:rPr>
              <a:t>상세페이지 설명</a:t>
            </a:r>
            <a:endParaRPr lang="ko-KR" altLang="en-US" sz="32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a옛날목욕탕L" charset="0"/>
              <a:ea typeface="a옛날목욕탕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나눔고딕" charset="0"/>
                <a:ea typeface="나눔고딕" charset="0"/>
              </a:rPr>
              <a:t>Ch.3</a:t>
            </a:r>
            <a:r>
              <a:rPr lang="en-US" altLang="ko-KR" sz="32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고딕" charset="0"/>
                <a:ea typeface="나눔고딕" charset="0"/>
              </a:rPr>
              <a:t> Page Description</a:t>
            </a:r>
            <a:endParaRPr lang="ko-KR" altLang="en-US" sz="3200" cap="none" dirty="0" smtClean="0" b="1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 rot="0">
            <a:off x="863600" y="3644900"/>
            <a:ext cx="101600" cy="88011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748395" y="5445760"/>
            <a:ext cx="43942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10</a:t>
            </a:fld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8813165" y="5462270"/>
            <a:ext cx="331470" cy="27686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86150" y="1066800"/>
            <a:ext cx="5306060" cy="4248785"/>
          </a:xfrm>
          <a:prstGeom prst="rect"/>
          <a:noFill/>
        </p:spPr>
      </p:pic>
      <p:sp>
        <p:nvSpPr>
          <p:cNvPr id="3" name="직사각형 2"/>
          <p:cNvSpPr/>
          <p:nvPr/>
        </p:nvSpPr>
        <p:spPr>
          <a:xfrm>
            <a:off x="1691640" y="1633220"/>
            <a:ext cx="7033260" cy="36893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1701165" y="788670"/>
            <a:ext cx="1400810" cy="430530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1" strike="noStrike">
                <a:gradFill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메인페이지</a:t>
            </a:r>
            <a:endParaRPr lang="ko-KR" altLang="en-US" sz="2200" cap="none" dirty="0" smtClean="0" b="1" strike="noStrike">
              <a:gradFill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>
          <a:xfrm>
            <a:off x="8748395" y="5445760"/>
            <a:ext cx="438785" cy="30480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14960" y="755650"/>
            <a:ext cx="1953260" cy="523240"/>
            <a:chOff x="-314960" y="755650"/>
            <a:chExt cx="1953260" cy="523240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 rot="0">
              <a:off x="-314960" y="858520"/>
              <a:ext cx="1919605" cy="290195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2" name="직사각형 1"/>
            <p:cNvSpPr>
              <a:spLocks/>
            </p:cNvSpPr>
            <p:nvPr/>
          </p:nvSpPr>
          <p:spPr>
            <a:xfrm rot="0">
              <a:off x="1125220" y="755650"/>
              <a:ext cx="508635" cy="523875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cap="none" spc="-150" dirty="0" smtClean="0" b="0" strike="noStrike">
                  <a:solidFill>
                    <a:schemeClr val="bg1"/>
                  </a:solidFill>
                  <a:latin typeface="배달의민족 주아" charset="0"/>
                  <a:ea typeface="배달의민족 주아" charset="0"/>
                </a:rPr>
                <a:t>01</a:t>
              </a:r>
              <a:endParaRPr lang="ko-KR" altLang="en-US" sz="28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30505" y="168275"/>
            <a:ext cx="1766570" cy="39941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상세 페이지 설명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0505" y="446405"/>
            <a:ext cx="758825" cy="30734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The Fun 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직사각형 30"/>
          <p:cNvSpPr/>
          <p:nvPr/>
        </p:nvSpPr>
        <p:spPr>
          <a:xfrm rot="5400000">
            <a:off x="25400" y="439420"/>
            <a:ext cx="416560" cy="40005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22210" y="169545"/>
            <a:ext cx="1541780" cy="558800"/>
          </a:xfrm>
          <a:prstGeom prst="rect"/>
          <a:noFill/>
        </p:spPr>
      </p:pic>
      <p:sp>
        <p:nvSpPr>
          <p:cNvPr id="34" name="직사각형 33"/>
          <p:cNvSpPr>
            <a:spLocks/>
          </p:cNvSpPr>
          <p:nvPr/>
        </p:nvSpPr>
        <p:spPr>
          <a:xfrm rot="0">
            <a:off x="290830" y="1805305"/>
            <a:ext cx="3816985" cy="30734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6" name="텍스트 상자 35"/>
          <p:cNvSpPr txBox="1">
            <a:spLocks/>
          </p:cNvSpPr>
          <p:nvPr/>
        </p:nvSpPr>
        <p:spPr>
          <a:xfrm rot="0">
            <a:off x="4476750" y="1219200"/>
            <a:ext cx="1900555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①  ②   ③     ④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 rot="0">
            <a:off x="6019800" y="3067050"/>
            <a:ext cx="414655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⑤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 rot="0">
            <a:off x="6219825" y="3990975"/>
            <a:ext cx="414655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⑥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44055" y="1407795"/>
            <a:ext cx="2009140" cy="59499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504825" y="2149475"/>
          <a:ext cx="3114040" cy="25958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12165"/>
                <a:gridCol w="2301875"/>
              </a:tblGrid>
              <a:tr h="370840">
                <a:tc gridSpan="2"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구현기능</a:t>
                      </a:r>
                      <a:endParaRPr lang="ko-KR" altLang="en-US" sz="1800" kern="1200" dirty="0" smtClean="0" cap="none" b="1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기부페이지로 이동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펀딩페이지로 이동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종료된 프로젝트로 이동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새 프로젝트만들기로 이동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클릭시 카테고리별 검색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클릭시 디테일로 이동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463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24150" y="457200"/>
            <a:ext cx="6239510" cy="4991735"/>
          </a:xfrm>
          <a:prstGeom prst="rect"/>
          <a:noFill/>
        </p:spPr>
      </p:pic>
      <p:sp>
        <p:nvSpPr>
          <p:cNvPr id="3" name="직사각형 2"/>
          <p:cNvSpPr>
            <a:spLocks/>
          </p:cNvSpPr>
          <p:nvPr/>
        </p:nvSpPr>
        <p:spPr>
          <a:xfrm rot="0">
            <a:off x="1691640" y="1633220"/>
            <a:ext cx="7033260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1701165" y="788670"/>
            <a:ext cx="914400" cy="43053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1" strike="noStrike">
                <a:gradFill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로그인</a:t>
            </a:r>
            <a:endParaRPr lang="ko-KR" altLang="en-US" sz="2200" cap="none" dirty="0" smtClean="0" b="1" strike="noStrike">
              <a:gradFill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15" name="슬라이드 번호 개체 틀 14"/>
          <p:cNvSpPr txBox="1">
            <a:spLocks/>
          </p:cNvSpPr>
          <p:nvPr>
            <p:ph type="sldNum" idx="12"/>
          </p:nvPr>
        </p:nvSpPr>
        <p:spPr>
          <a:xfrm rot="0">
            <a:off x="8748395" y="5445760"/>
            <a:ext cx="43878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13</a:t>
            </a:fld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-314960" y="736600"/>
            <a:ext cx="1973580" cy="522605"/>
            <a:chOff x="-314960" y="736600"/>
            <a:chExt cx="1973580" cy="522605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 rot="0">
              <a:off x="-314960" y="858520"/>
              <a:ext cx="1919605" cy="290195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2" name="직사각형 1"/>
            <p:cNvSpPr>
              <a:spLocks/>
            </p:cNvSpPr>
            <p:nvPr/>
          </p:nvSpPr>
          <p:spPr>
            <a:xfrm rot="0">
              <a:off x="1087120" y="736600"/>
              <a:ext cx="570865" cy="522605"/>
            </a:xfrm>
            <a:prstGeom prst="rect"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cap="none" spc="-150" dirty="0" smtClean="0" b="0" strike="noStrike">
                  <a:solidFill>
                    <a:schemeClr val="bg1"/>
                  </a:solidFill>
                  <a:latin typeface="배달의민족 주아" charset="0"/>
                  <a:ea typeface="배달의민족 주아" charset="0"/>
                </a:rPr>
                <a:t>02</a:t>
              </a:r>
              <a:endParaRPr lang="ko-KR" altLang="en-US" sz="28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endParaRPr>
            </a:p>
          </p:txBody>
        </p:sp>
      </p:grpSp>
      <p:sp>
        <p:nvSpPr>
          <p:cNvPr id="29" name="TextBox 28"/>
          <p:cNvSpPr txBox="1">
            <a:spLocks/>
          </p:cNvSpPr>
          <p:nvPr/>
        </p:nvSpPr>
        <p:spPr>
          <a:xfrm rot="0">
            <a:off x="230505" y="168275"/>
            <a:ext cx="176657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상세 페이지 설명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 rot="0">
            <a:off x="230505" y="446405"/>
            <a:ext cx="75882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The Fun 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직사각형 30"/>
          <p:cNvSpPr>
            <a:spLocks/>
          </p:cNvSpPr>
          <p:nvPr/>
        </p:nvSpPr>
        <p:spPr>
          <a:xfrm rot="5400000">
            <a:off x="25400" y="439420"/>
            <a:ext cx="417195" cy="40640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22210" y="169545"/>
            <a:ext cx="1541780" cy="558800"/>
          </a:xfrm>
          <a:prstGeom prst="rect"/>
          <a:noFill/>
        </p:spPr>
      </p:pic>
      <p:sp>
        <p:nvSpPr>
          <p:cNvPr id="34" name="직사각형 33"/>
          <p:cNvSpPr>
            <a:spLocks/>
          </p:cNvSpPr>
          <p:nvPr/>
        </p:nvSpPr>
        <p:spPr>
          <a:xfrm rot="0">
            <a:off x="290830" y="1805305"/>
            <a:ext cx="3816985" cy="30734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476250" y="2114550"/>
          <a:ext cx="3028950" cy="149288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736600"/>
                <a:gridCol w="2292350"/>
              </a:tblGrid>
              <a:tr h="380365">
                <a:tc gridSpan="2"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구현기능</a:t>
                      </a:r>
                      <a:endParaRPr lang="ko-KR" altLang="en-US" sz="1800" kern="1200" dirty="0" smtClean="0" cap="none" b="1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 실행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카카오api이용하여 로그인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8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회원가입 페이지로 이동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6" name="텍스트 상자 35"/>
          <p:cNvSpPr txBox="1">
            <a:spLocks/>
          </p:cNvSpPr>
          <p:nvPr/>
        </p:nvSpPr>
        <p:spPr>
          <a:xfrm rot="0">
            <a:off x="6543675" y="2428875"/>
            <a:ext cx="408940" cy="37084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 rot="0">
            <a:off x="6334125" y="3790950"/>
            <a:ext cx="415290" cy="37084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 rot="0">
            <a:off x="5305425" y="3476625"/>
            <a:ext cx="53467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48075" y="1066800"/>
            <a:ext cx="5363210" cy="4296410"/>
          </a:xfrm>
          <a:prstGeom prst="rect"/>
          <a:noFill/>
        </p:spPr>
      </p:pic>
      <p:sp>
        <p:nvSpPr>
          <p:cNvPr id="3" name="직사각형 2"/>
          <p:cNvSpPr>
            <a:spLocks/>
          </p:cNvSpPr>
          <p:nvPr/>
        </p:nvSpPr>
        <p:spPr>
          <a:xfrm rot="0">
            <a:off x="1691640" y="1633220"/>
            <a:ext cx="7033260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1701165" y="788670"/>
            <a:ext cx="1156970" cy="43053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1" strike="noStrike">
                <a:gradFill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회원가입</a:t>
            </a:r>
            <a:endParaRPr lang="ko-KR" altLang="en-US" sz="2200" cap="none" dirty="0" smtClean="0" b="1" strike="noStrike">
              <a:gradFill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15" name="슬라이드 번호 개체 틀 14"/>
          <p:cNvSpPr txBox="1">
            <a:spLocks/>
          </p:cNvSpPr>
          <p:nvPr>
            <p:ph type="sldNum" idx="12"/>
          </p:nvPr>
        </p:nvSpPr>
        <p:spPr>
          <a:xfrm rot="0">
            <a:off x="8748395" y="5445760"/>
            <a:ext cx="43878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14</a:t>
            </a:fld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-314960" y="736600"/>
            <a:ext cx="1973580" cy="522605"/>
            <a:chOff x="-314960" y="736600"/>
            <a:chExt cx="1973580" cy="522605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 rot="0">
              <a:off x="-314960" y="858520"/>
              <a:ext cx="1919605" cy="290195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2" name="직사각형 1"/>
            <p:cNvSpPr>
              <a:spLocks/>
            </p:cNvSpPr>
            <p:nvPr/>
          </p:nvSpPr>
          <p:spPr>
            <a:xfrm rot="0">
              <a:off x="1087120" y="736600"/>
              <a:ext cx="558165" cy="522605"/>
            </a:xfrm>
            <a:prstGeom prst="rect"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cap="none" spc="-150" dirty="0" smtClean="0" b="0" strike="noStrike">
                  <a:solidFill>
                    <a:schemeClr val="bg1"/>
                  </a:solidFill>
                  <a:latin typeface="배달의민족 주아" charset="0"/>
                  <a:ea typeface="배달의민족 주아" charset="0"/>
                </a:rPr>
                <a:t>03</a:t>
              </a:r>
              <a:endParaRPr lang="ko-KR" altLang="en-US" sz="28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endParaRPr>
            </a:p>
          </p:txBody>
        </p:sp>
      </p:grpSp>
      <p:sp>
        <p:nvSpPr>
          <p:cNvPr id="29" name="TextBox 28"/>
          <p:cNvSpPr txBox="1">
            <a:spLocks/>
          </p:cNvSpPr>
          <p:nvPr/>
        </p:nvSpPr>
        <p:spPr>
          <a:xfrm rot="0">
            <a:off x="230505" y="168275"/>
            <a:ext cx="176657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상세 페이지 설명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 rot="0">
            <a:off x="230505" y="446405"/>
            <a:ext cx="75882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The Fun 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직사각형 30"/>
          <p:cNvSpPr>
            <a:spLocks/>
          </p:cNvSpPr>
          <p:nvPr/>
        </p:nvSpPr>
        <p:spPr>
          <a:xfrm rot="5400000">
            <a:off x="25400" y="439420"/>
            <a:ext cx="417195" cy="40640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22210" y="169545"/>
            <a:ext cx="1541780" cy="558800"/>
          </a:xfrm>
          <a:prstGeom prst="rect"/>
          <a:noFill/>
        </p:spPr>
      </p:pic>
      <p:sp>
        <p:nvSpPr>
          <p:cNvPr id="34" name="직사각형 33"/>
          <p:cNvSpPr>
            <a:spLocks/>
          </p:cNvSpPr>
          <p:nvPr/>
        </p:nvSpPr>
        <p:spPr>
          <a:xfrm rot="0">
            <a:off x="290830" y="1805305"/>
            <a:ext cx="3816985" cy="30734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476250" y="2114550"/>
          <a:ext cx="3028950" cy="112204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736600"/>
                <a:gridCol w="2292350"/>
              </a:tblGrid>
              <a:tr h="380365">
                <a:tc gridSpan="2"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구현기능</a:t>
                      </a:r>
                      <a:endParaRPr lang="ko-KR" altLang="en-US" sz="1800" kern="1200" dirty="0" smtClean="0" cap="none" b="1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 중복체크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회원가입완료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</a:tr>
            </a:tbl>
          </a:graphicData>
        </a:graphic>
      </p:graphicFrame>
      <p:sp>
        <p:nvSpPr>
          <p:cNvPr id="37" name="텍스트 상자 36"/>
          <p:cNvSpPr txBox="1">
            <a:spLocks/>
          </p:cNvSpPr>
          <p:nvPr/>
        </p:nvSpPr>
        <p:spPr>
          <a:xfrm rot="0">
            <a:off x="6381750" y="1743075"/>
            <a:ext cx="339090" cy="3594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 rot="0">
            <a:off x="7239000" y="4733925"/>
            <a:ext cx="408940" cy="37084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52850" y="1095375"/>
            <a:ext cx="5277485" cy="4210685"/>
          </a:xfrm>
          <a:prstGeom prst="rect"/>
          <a:noFill/>
        </p:spPr>
      </p:pic>
      <p:sp>
        <p:nvSpPr>
          <p:cNvPr id="3" name="직사각형 2"/>
          <p:cNvSpPr>
            <a:spLocks/>
          </p:cNvSpPr>
          <p:nvPr/>
        </p:nvSpPr>
        <p:spPr>
          <a:xfrm rot="0">
            <a:off x="1691640" y="1633220"/>
            <a:ext cx="7033260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1701165" y="788670"/>
            <a:ext cx="913765" cy="43053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1" strike="noStrike">
                <a:gradFill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디테일</a:t>
            </a:r>
            <a:endParaRPr lang="ko-KR" altLang="en-US" sz="2200" cap="none" dirty="0" smtClean="0" b="1" strike="noStrike">
              <a:gradFill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15" name="슬라이드 번호 개체 틀 14"/>
          <p:cNvSpPr txBox="1">
            <a:spLocks/>
          </p:cNvSpPr>
          <p:nvPr>
            <p:ph type="sldNum" idx="12"/>
          </p:nvPr>
        </p:nvSpPr>
        <p:spPr>
          <a:xfrm rot="0">
            <a:off x="8748395" y="5445760"/>
            <a:ext cx="43878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15</a:t>
            </a:fld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-314960" y="736600"/>
            <a:ext cx="1973580" cy="522605"/>
            <a:chOff x="-314960" y="736600"/>
            <a:chExt cx="1973580" cy="522605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 rot="0">
              <a:off x="-314960" y="858520"/>
              <a:ext cx="1919605" cy="290195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2" name="직사각형 1"/>
            <p:cNvSpPr>
              <a:spLocks/>
            </p:cNvSpPr>
            <p:nvPr/>
          </p:nvSpPr>
          <p:spPr>
            <a:xfrm rot="0">
              <a:off x="1087120" y="736600"/>
              <a:ext cx="586105" cy="522605"/>
            </a:xfrm>
            <a:prstGeom prst="rect"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cap="none" spc="-150" dirty="0" smtClean="0" b="0" strike="noStrike">
                  <a:solidFill>
                    <a:schemeClr val="bg1"/>
                  </a:solidFill>
                  <a:latin typeface="배달의민족 주아" charset="0"/>
                  <a:ea typeface="배달의민족 주아" charset="0"/>
                </a:rPr>
                <a:t>04</a:t>
              </a:r>
              <a:endParaRPr lang="ko-KR" altLang="en-US" sz="28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endParaRPr>
            </a:p>
          </p:txBody>
        </p:sp>
      </p:grpSp>
      <p:sp>
        <p:nvSpPr>
          <p:cNvPr id="29" name="TextBox 28"/>
          <p:cNvSpPr txBox="1">
            <a:spLocks/>
          </p:cNvSpPr>
          <p:nvPr/>
        </p:nvSpPr>
        <p:spPr>
          <a:xfrm rot="0">
            <a:off x="230505" y="168275"/>
            <a:ext cx="176657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상세 페이지 설명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 rot="0">
            <a:off x="230505" y="446405"/>
            <a:ext cx="75882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The Fun 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직사각형 30"/>
          <p:cNvSpPr>
            <a:spLocks/>
          </p:cNvSpPr>
          <p:nvPr/>
        </p:nvSpPr>
        <p:spPr>
          <a:xfrm rot="5400000">
            <a:off x="25400" y="439420"/>
            <a:ext cx="417195" cy="40640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22210" y="169545"/>
            <a:ext cx="1541780" cy="558800"/>
          </a:xfrm>
          <a:prstGeom prst="rect"/>
          <a:noFill/>
        </p:spPr>
      </p:pic>
      <p:sp>
        <p:nvSpPr>
          <p:cNvPr id="34" name="직사각형 33"/>
          <p:cNvSpPr>
            <a:spLocks/>
          </p:cNvSpPr>
          <p:nvPr/>
        </p:nvSpPr>
        <p:spPr>
          <a:xfrm rot="0">
            <a:off x="290830" y="1805305"/>
            <a:ext cx="3816985" cy="30734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6" name="텍스트 상자 35"/>
          <p:cNvSpPr txBox="1">
            <a:spLocks/>
          </p:cNvSpPr>
          <p:nvPr/>
        </p:nvSpPr>
        <p:spPr>
          <a:xfrm rot="0">
            <a:off x="7848600" y="3019425"/>
            <a:ext cx="408940" cy="37084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 rot="0">
            <a:off x="5210175" y="4143375"/>
            <a:ext cx="2658745" cy="37084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④		 ⑤	         ⑥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 rot="0">
            <a:off x="7296150" y="3648075"/>
            <a:ext cx="132524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  ②   ③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495300" y="2130425"/>
          <a:ext cx="3028950" cy="25958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790575"/>
                <a:gridCol w="2238375"/>
              </a:tblGrid>
              <a:tr h="370840">
                <a:tc gridSpan="2"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구현기능</a:t>
                      </a:r>
                      <a:endParaRPr lang="ko-KR" altLang="en-US" sz="1800" kern="1200" dirty="0" smtClean="0" cap="none" b="1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리워드선택으로 이동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장바구니에 저장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공유API 사용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상품 상세설명보기가능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공지사항으로 이동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댓글, Q&amp;A으로 이동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29025" y="1123950"/>
            <a:ext cx="5201285" cy="4163060"/>
          </a:xfrm>
          <a:prstGeom prst="rect"/>
          <a:noFill/>
        </p:spPr>
      </p:pic>
      <p:sp>
        <p:nvSpPr>
          <p:cNvPr id="3" name="직사각형 2"/>
          <p:cNvSpPr>
            <a:spLocks/>
          </p:cNvSpPr>
          <p:nvPr/>
        </p:nvSpPr>
        <p:spPr>
          <a:xfrm rot="0">
            <a:off x="1691640" y="1633220"/>
            <a:ext cx="7033260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1701165" y="788670"/>
            <a:ext cx="1778635" cy="43053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1" strike="noStrike">
                <a:gradFill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디테일_스토리</a:t>
            </a:r>
            <a:endParaRPr lang="ko-KR" altLang="en-US" sz="2200" cap="none" dirty="0" smtClean="0" b="1" strike="noStrike">
              <a:gradFill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15" name="슬라이드 번호 개체 틀 14"/>
          <p:cNvSpPr txBox="1">
            <a:spLocks/>
          </p:cNvSpPr>
          <p:nvPr>
            <p:ph type="sldNum" idx="12"/>
          </p:nvPr>
        </p:nvSpPr>
        <p:spPr>
          <a:xfrm rot="0">
            <a:off x="8748395" y="5445760"/>
            <a:ext cx="43878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16</a:t>
            </a:fld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-314960" y="736600"/>
            <a:ext cx="1973580" cy="522605"/>
            <a:chOff x="-314960" y="736600"/>
            <a:chExt cx="1973580" cy="522605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 rot="0">
              <a:off x="-314960" y="858520"/>
              <a:ext cx="1919605" cy="290195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2" name="직사각형 1"/>
            <p:cNvSpPr>
              <a:spLocks/>
            </p:cNvSpPr>
            <p:nvPr/>
          </p:nvSpPr>
          <p:spPr>
            <a:xfrm rot="0">
              <a:off x="1087120" y="736600"/>
              <a:ext cx="567690" cy="522605"/>
            </a:xfrm>
            <a:prstGeom prst="rect"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cap="none" spc="-150" dirty="0" smtClean="0" b="0" strike="noStrike">
                  <a:solidFill>
                    <a:schemeClr val="bg1"/>
                  </a:solidFill>
                  <a:latin typeface="배달의민족 주아" charset="0"/>
                  <a:ea typeface="배달의민족 주아" charset="0"/>
                </a:rPr>
                <a:t>05</a:t>
              </a:r>
              <a:endParaRPr lang="ko-KR" altLang="en-US" sz="28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endParaRPr>
            </a:p>
          </p:txBody>
        </p:sp>
      </p:grpSp>
      <p:sp>
        <p:nvSpPr>
          <p:cNvPr id="29" name="TextBox 28"/>
          <p:cNvSpPr txBox="1">
            <a:spLocks/>
          </p:cNvSpPr>
          <p:nvPr/>
        </p:nvSpPr>
        <p:spPr>
          <a:xfrm rot="0">
            <a:off x="230505" y="168275"/>
            <a:ext cx="176657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상세 페이지 설명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 rot="0">
            <a:off x="230505" y="446405"/>
            <a:ext cx="75882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The Fun 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직사각형 30"/>
          <p:cNvSpPr>
            <a:spLocks/>
          </p:cNvSpPr>
          <p:nvPr/>
        </p:nvSpPr>
        <p:spPr>
          <a:xfrm rot="5400000">
            <a:off x="25400" y="439420"/>
            <a:ext cx="417195" cy="40640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22210" y="169545"/>
            <a:ext cx="1541780" cy="558800"/>
          </a:xfrm>
          <a:prstGeom prst="rect"/>
          <a:noFill/>
        </p:spPr>
      </p:pic>
      <p:sp>
        <p:nvSpPr>
          <p:cNvPr id="34" name="직사각형 33"/>
          <p:cNvSpPr>
            <a:spLocks/>
          </p:cNvSpPr>
          <p:nvPr/>
        </p:nvSpPr>
        <p:spPr>
          <a:xfrm rot="0">
            <a:off x="290830" y="1805305"/>
            <a:ext cx="3816985" cy="30734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495300" y="2130425"/>
          <a:ext cx="3028950" cy="163703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790575"/>
                <a:gridCol w="2238375"/>
              </a:tblGrid>
              <a:tr h="370840">
                <a:tc gridSpan="2"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구현기능</a:t>
                      </a:r>
                      <a:endParaRPr lang="ko-KR" altLang="en-US" sz="1800" kern="1200" dirty="0" smtClean="0" cap="none" b="1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상세정보 파악가능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  <a:tr h="52451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클릭시 게시자 상세사항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열람가능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리워드 숙지가능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2" name="텍스트 상자 41"/>
          <p:cNvSpPr txBox="1">
            <a:spLocks/>
          </p:cNvSpPr>
          <p:nvPr/>
        </p:nvSpPr>
        <p:spPr>
          <a:xfrm rot="0">
            <a:off x="5886450" y="2228850"/>
            <a:ext cx="408940" cy="37084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 rot="0">
            <a:off x="7696200" y="2047875"/>
            <a:ext cx="408940" cy="37084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 rot="0">
            <a:off x="7762875" y="3409950"/>
            <a:ext cx="408940" cy="37084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24275" y="1047750"/>
            <a:ext cx="4953635" cy="3963035"/>
          </a:xfrm>
          <a:prstGeom prst="rect"/>
          <a:noFill/>
        </p:spPr>
      </p:pic>
      <p:sp>
        <p:nvSpPr>
          <p:cNvPr id="3" name="직사각형 2"/>
          <p:cNvSpPr>
            <a:spLocks/>
          </p:cNvSpPr>
          <p:nvPr/>
        </p:nvSpPr>
        <p:spPr>
          <a:xfrm rot="0">
            <a:off x="1691640" y="1633220"/>
            <a:ext cx="7033260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1701165" y="788670"/>
            <a:ext cx="1778000" cy="43053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1" strike="noStrike">
                <a:gradFill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디테일_새소식</a:t>
            </a:r>
            <a:endParaRPr lang="ko-KR" altLang="en-US" sz="2200" cap="none" dirty="0" smtClean="0" b="1" strike="noStrike">
              <a:gradFill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15" name="슬라이드 번호 개체 틀 14"/>
          <p:cNvSpPr txBox="1">
            <a:spLocks/>
          </p:cNvSpPr>
          <p:nvPr>
            <p:ph type="sldNum" idx="12"/>
          </p:nvPr>
        </p:nvSpPr>
        <p:spPr>
          <a:xfrm rot="0">
            <a:off x="8748395" y="5445760"/>
            <a:ext cx="43878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17</a:t>
            </a:fld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-314960" y="736600"/>
            <a:ext cx="1973580" cy="522605"/>
            <a:chOff x="-314960" y="736600"/>
            <a:chExt cx="1973580" cy="522605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 rot="0">
              <a:off x="-314960" y="858520"/>
              <a:ext cx="1919605" cy="290195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2" name="직사각형 1"/>
            <p:cNvSpPr>
              <a:spLocks/>
            </p:cNvSpPr>
            <p:nvPr/>
          </p:nvSpPr>
          <p:spPr>
            <a:xfrm rot="0">
              <a:off x="1087120" y="736600"/>
              <a:ext cx="582295" cy="522605"/>
            </a:xfrm>
            <a:prstGeom prst="rect"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cap="none" spc="-150" dirty="0" smtClean="0" b="0" strike="noStrike">
                  <a:solidFill>
                    <a:schemeClr val="bg1"/>
                  </a:solidFill>
                  <a:latin typeface="배달의민족 주아" charset="0"/>
                  <a:ea typeface="배달의민족 주아" charset="0"/>
                </a:rPr>
                <a:t>06</a:t>
              </a:r>
              <a:endParaRPr lang="ko-KR" altLang="en-US" sz="28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endParaRPr>
            </a:p>
          </p:txBody>
        </p:sp>
      </p:grpSp>
      <p:sp>
        <p:nvSpPr>
          <p:cNvPr id="29" name="TextBox 28"/>
          <p:cNvSpPr txBox="1">
            <a:spLocks/>
          </p:cNvSpPr>
          <p:nvPr/>
        </p:nvSpPr>
        <p:spPr>
          <a:xfrm rot="0">
            <a:off x="230505" y="168275"/>
            <a:ext cx="176657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상세 페이지 설명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 rot="0">
            <a:off x="230505" y="446405"/>
            <a:ext cx="75882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The Fun 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직사각형 30"/>
          <p:cNvSpPr>
            <a:spLocks/>
          </p:cNvSpPr>
          <p:nvPr/>
        </p:nvSpPr>
        <p:spPr>
          <a:xfrm rot="5400000">
            <a:off x="25400" y="439420"/>
            <a:ext cx="417195" cy="40640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22210" y="169545"/>
            <a:ext cx="1541780" cy="558800"/>
          </a:xfrm>
          <a:prstGeom prst="rect"/>
          <a:noFill/>
        </p:spPr>
      </p:pic>
      <p:sp>
        <p:nvSpPr>
          <p:cNvPr id="34" name="직사각형 33"/>
          <p:cNvSpPr>
            <a:spLocks/>
          </p:cNvSpPr>
          <p:nvPr/>
        </p:nvSpPr>
        <p:spPr>
          <a:xfrm rot="0">
            <a:off x="290830" y="1805305"/>
            <a:ext cx="3816985" cy="30734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495300" y="2130425"/>
          <a:ext cx="3028950" cy="89535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790575"/>
                <a:gridCol w="2238375"/>
              </a:tblGrid>
              <a:tr h="370840">
                <a:tc gridSpan="2"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구현기능</a:t>
                      </a:r>
                      <a:endParaRPr lang="ko-KR" altLang="en-US" sz="1800" kern="1200" dirty="0" smtClean="0" cap="none" b="1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  <a:tr h="52451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프로젝트 작성자만 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작성가능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2" name="텍스트 상자 41"/>
          <p:cNvSpPr txBox="1">
            <a:spLocks/>
          </p:cNvSpPr>
          <p:nvPr/>
        </p:nvSpPr>
        <p:spPr>
          <a:xfrm rot="0">
            <a:off x="7981950" y="1724025"/>
            <a:ext cx="31559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43325" y="1104900"/>
            <a:ext cx="4915535" cy="3924935"/>
          </a:xfrm>
          <a:prstGeom prst="rect"/>
          <a:noFill/>
        </p:spPr>
      </p:pic>
      <p:sp>
        <p:nvSpPr>
          <p:cNvPr id="3" name="직사각형 2"/>
          <p:cNvSpPr>
            <a:spLocks/>
          </p:cNvSpPr>
          <p:nvPr/>
        </p:nvSpPr>
        <p:spPr>
          <a:xfrm rot="0">
            <a:off x="1691640" y="1633220"/>
            <a:ext cx="7033260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1701165" y="788670"/>
            <a:ext cx="1778000" cy="43053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1" strike="noStrike">
                <a:gradFill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디테일_피드백</a:t>
            </a:r>
            <a:endParaRPr lang="ko-KR" altLang="en-US" sz="2200" cap="none" dirty="0" smtClean="0" b="1" strike="noStrike">
              <a:gradFill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15" name="슬라이드 번호 개체 틀 14"/>
          <p:cNvSpPr txBox="1">
            <a:spLocks/>
          </p:cNvSpPr>
          <p:nvPr>
            <p:ph type="sldNum" idx="12"/>
          </p:nvPr>
        </p:nvSpPr>
        <p:spPr>
          <a:xfrm rot="0">
            <a:off x="8748395" y="5445760"/>
            <a:ext cx="43878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18</a:t>
            </a:fld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-314960" y="736600"/>
            <a:ext cx="1973580" cy="522605"/>
            <a:chOff x="-314960" y="736600"/>
            <a:chExt cx="1973580" cy="522605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 rot="0">
              <a:off x="-314960" y="858520"/>
              <a:ext cx="1919605" cy="290195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2" name="직사각형 1"/>
            <p:cNvSpPr>
              <a:spLocks/>
            </p:cNvSpPr>
            <p:nvPr/>
          </p:nvSpPr>
          <p:spPr>
            <a:xfrm rot="0">
              <a:off x="1087120" y="736600"/>
              <a:ext cx="577850" cy="522605"/>
            </a:xfrm>
            <a:prstGeom prst="rect"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cap="none" spc="-150" dirty="0" smtClean="0" b="0" strike="noStrike">
                  <a:solidFill>
                    <a:schemeClr val="bg1"/>
                  </a:solidFill>
                  <a:latin typeface="배달의민족 주아" charset="0"/>
                  <a:ea typeface="배달의민족 주아" charset="0"/>
                </a:rPr>
                <a:t>07</a:t>
              </a:r>
              <a:endParaRPr lang="ko-KR" altLang="en-US" sz="28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endParaRPr>
            </a:p>
          </p:txBody>
        </p:sp>
      </p:grpSp>
      <p:sp>
        <p:nvSpPr>
          <p:cNvPr id="29" name="TextBox 28"/>
          <p:cNvSpPr txBox="1">
            <a:spLocks/>
          </p:cNvSpPr>
          <p:nvPr/>
        </p:nvSpPr>
        <p:spPr>
          <a:xfrm rot="0">
            <a:off x="230505" y="168275"/>
            <a:ext cx="176657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상세 페이지 설명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 rot="0">
            <a:off x="230505" y="446405"/>
            <a:ext cx="75882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The Fun 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직사각형 30"/>
          <p:cNvSpPr>
            <a:spLocks/>
          </p:cNvSpPr>
          <p:nvPr/>
        </p:nvSpPr>
        <p:spPr>
          <a:xfrm rot="5400000">
            <a:off x="25400" y="439420"/>
            <a:ext cx="417195" cy="40640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22210" y="169545"/>
            <a:ext cx="1541780" cy="558800"/>
          </a:xfrm>
          <a:prstGeom prst="rect"/>
          <a:noFill/>
        </p:spPr>
      </p:pic>
      <p:sp>
        <p:nvSpPr>
          <p:cNvPr id="34" name="직사각형 33"/>
          <p:cNvSpPr>
            <a:spLocks/>
          </p:cNvSpPr>
          <p:nvPr/>
        </p:nvSpPr>
        <p:spPr>
          <a:xfrm rot="0">
            <a:off x="290830" y="1805305"/>
            <a:ext cx="3816985" cy="30734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495300" y="2130425"/>
          <a:ext cx="3028950" cy="11125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790575"/>
                <a:gridCol w="2238375"/>
              </a:tblGrid>
              <a:tr h="370840">
                <a:tc gridSpan="2"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구현기능</a:t>
                      </a:r>
                      <a:endParaRPr lang="ko-KR" altLang="en-US" sz="1800" kern="1200" dirty="0" smtClean="0" cap="none" b="1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Q&amp;A나 댓글가능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댓글의 답글달기 가능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</a:tr>
            </a:tbl>
          </a:graphicData>
        </a:graphic>
      </p:graphicFrame>
      <p:sp>
        <p:nvSpPr>
          <p:cNvPr id="42" name="텍스트 상자 41"/>
          <p:cNvSpPr txBox="1">
            <a:spLocks/>
          </p:cNvSpPr>
          <p:nvPr/>
        </p:nvSpPr>
        <p:spPr>
          <a:xfrm rot="0">
            <a:off x="5143500" y="2000250"/>
            <a:ext cx="38227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 rot="0">
            <a:off x="7524750" y="2590800"/>
            <a:ext cx="40894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38500" y="1019175"/>
            <a:ext cx="5410835" cy="4334510"/>
          </a:xfrm>
          <a:prstGeom prst="rect"/>
          <a:noFill/>
        </p:spPr>
      </p:pic>
      <p:sp>
        <p:nvSpPr>
          <p:cNvPr id="3" name="직사각형 2"/>
          <p:cNvSpPr>
            <a:spLocks/>
          </p:cNvSpPr>
          <p:nvPr/>
        </p:nvSpPr>
        <p:spPr>
          <a:xfrm rot="0">
            <a:off x="1691640" y="1633220"/>
            <a:ext cx="7033260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1701165" y="788670"/>
            <a:ext cx="1401445" cy="43053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1" strike="noStrike">
                <a:gradFill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리워드선택</a:t>
            </a:r>
            <a:endParaRPr lang="ko-KR" altLang="en-US" sz="2200" cap="none" dirty="0" smtClean="0" b="1" strike="noStrike">
              <a:gradFill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15" name="슬라이드 번호 개체 틀 14"/>
          <p:cNvSpPr txBox="1">
            <a:spLocks/>
          </p:cNvSpPr>
          <p:nvPr>
            <p:ph type="sldNum" idx="12"/>
          </p:nvPr>
        </p:nvSpPr>
        <p:spPr>
          <a:xfrm rot="0">
            <a:off x="8748395" y="5445760"/>
            <a:ext cx="43878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19</a:t>
            </a:fld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-314960" y="736600"/>
            <a:ext cx="1973580" cy="522605"/>
            <a:chOff x="-314960" y="736600"/>
            <a:chExt cx="1973580" cy="522605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 rot="0">
              <a:off x="-314960" y="858520"/>
              <a:ext cx="1919605" cy="290195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2" name="직사각형 1"/>
            <p:cNvSpPr>
              <a:spLocks/>
            </p:cNvSpPr>
            <p:nvPr/>
          </p:nvSpPr>
          <p:spPr>
            <a:xfrm rot="0">
              <a:off x="1087120" y="736600"/>
              <a:ext cx="569595" cy="522605"/>
            </a:xfrm>
            <a:prstGeom prst="rect"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cap="none" spc="-150" dirty="0" smtClean="0" b="0" strike="noStrike">
                  <a:solidFill>
                    <a:schemeClr val="bg1"/>
                  </a:solidFill>
                  <a:latin typeface="배달의민족 주아" charset="0"/>
                  <a:ea typeface="배달의민족 주아" charset="0"/>
                </a:rPr>
                <a:t>08</a:t>
              </a:r>
              <a:endParaRPr lang="ko-KR" altLang="en-US" sz="28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endParaRPr>
            </a:p>
          </p:txBody>
        </p:sp>
      </p:grpSp>
      <p:sp>
        <p:nvSpPr>
          <p:cNvPr id="29" name="TextBox 28"/>
          <p:cNvSpPr txBox="1">
            <a:spLocks/>
          </p:cNvSpPr>
          <p:nvPr/>
        </p:nvSpPr>
        <p:spPr>
          <a:xfrm rot="0">
            <a:off x="230505" y="168275"/>
            <a:ext cx="176657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상세 페이지 설명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 rot="0">
            <a:off x="230505" y="446405"/>
            <a:ext cx="75882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The Fun 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직사각형 30"/>
          <p:cNvSpPr>
            <a:spLocks/>
          </p:cNvSpPr>
          <p:nvPr/>
        </p:nvSpPr>
        <p:spPr>
          <a:xfrm rot="5400000">
            <a:off x="25400" y="439420"/>
            <a:ext cx="417195" cy="40640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22210" y="169545"/>
            <a:ext cx="1541780" cy="558800"/>
          </a:xfrm>
          <a:prstGeom prst="rect"/>
          <a:noFill/>
        </p:spPr>
      </p:pic>
      <p:sp>
        <p:nvSpPr>
          <p:cNvPr id="34" name="직사각형 33"/>
          <p:cNvSpPr>
            <a:spLocks/>
          </p:cNvSpPr>
          <p:nvPr/>
        </p:nvSpPr>
        <p:spPr>
          <a:xfrm rot="0">
            <a:off x="290830" y="1805305"/>
            <a:ext cx="3816985" cy="30734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495300" y="2130425"/>
          <a:ext cx="3028950" cy="11125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790575"/>
                <a:gridCol w="2238375"/>
              </a:tblGrid>
              <a:tr h="370840">
                <a:tc gridSpan="2"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구현기능</a:t>
                      </a:r>
                      <a:endParaRPr lang="ko-KR" altLang="en-US" sz="1800" kern="1200" dirty="0" smtClean="0" cap="none" b="1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체크박스로 선택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결제페이지 이동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</a:tr>
            </a:tbl>
          </a:graphicData>
        </a:graphic>
      </p:graphicFrame>
      <p:sp>
        <p:nvSpPr>
          <p:cNvPr id="42" name="텍스트 상자 41"/>
          <p:cNvSpPr txBox="1">
            <a:spLocks/>
          </p:cNvSpPr>
          <p:nvPr/>
        </p:nvSpPr>
        <p:spPr>
          <a:xfrm rot="0">
            <a:off x="3914775" y="2114550"/>
            <a:ext cx="38227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 rot="0">
            <a:off x="6315075" y="4791075"/>
            <a:ext cx="40894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90925" y="1143000"/>
            <a:ext cx="5201285" cy="4163060"/>
          </a:xfrm>
          <a:prstGeom prst="rect"/>
          <a:noFill/>
        </p:spPr>
      </p:pic>
      <p:sp>
        <p:nvSpPr>
          <p:cNvPr id="3" name="직사각형 2"/>
          <p:cNvSpPr>
            <a:spLocks/>
          </p:cNvSpPr>
          <p:nvPr/>
        </p:nvSpPr>
        <p:spPr>
          <a:xfrm rot="0">
            <a:off x="1691640" y="1633220"/>
            <a:ext cx="7033260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1701165" y="788670"/>
            <a:ext cx="1158240" cy="43053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1" strike="noStrike">
                <a:gradFill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결제화면</a:t>
            </a:r>
            <a:endParaRPr lang="ko-KR" altLang="en-US" sz="2200" cap="none" dirty="0" smtClean="0" b="1" strike="noStrike">
              <a:gradFill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15" name="슬라이드 번호 개체 틀 14"/>
          <p:cNvSpPr txBox="1">
            <a:spLocks/>
          </p:cNvSpPr>
          <p:nvPr>
            <p:ph type="sldNum" idx="12"/>
          </p:nvPr>
        </p:nvSpPr>
        <p:spPr>
          <a:xfrm rot="0">
            <a:off x="8748395" y="5445760"/>
            <a:ext cx="43878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20</a:t>
            </a:fld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-314960" y="736600"/>
            <a:ext cx="1973580" cy="522605"/>
            <a:chOff x="-314960" y="736600"/>
            <a:chExt cx="1973580" cy="522605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 rot="0">
              <a:off x="-314960" y="858520"/>
              <a:ext cx="1919605" cy="290195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2" name="직사각형 1"/>
            <p:cNvSpPr>
              <a:spLocks/>
            </p:cNvSpPr>
            <p:nvPr/>
          </p:nvSpPr>
          <p:spPr>
            <a:xfrm rot="0">
              <a:off x="1087120" y="736600"/>
              <a:ext cx="572135" cy="522605"/>
            </a:xfrm>
            <a:prstGeom prst="rect"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cap="none" spc="-150" dirty="0" smtClean="0" b="0" strike="noStrike">
                  <a:solidFill>
                    <a:schemeClr val="bg1"/>
                  </a:solidFill>
                  <a:latin typeface="배달의민족 주아" charset="0"/>
                  <a:ea typeface="배달의민족 주아" charset="0"/>
                </a:rPr>
                <a:t>09</a:t>
              </a:r>
              <a:endParaRPr lang="ko-KR" altLang="en-US" sz="28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endParaRPr>
            </a:p>
          </p:txBody>
        </p:sp>
      </p:grpSp>
      <p:sp>
        <p:nvSpPr>
          <p:cNvPr id="29" name="TextBox 28"/>
          <p:cNvSpPr txBox="1">
            <a:spLocks/>
          </p:cNvSpPr>
          <p:nvPr/>
        </p:nvSpPr>
        <p:spPr>
          <a:xfrm rot="0">
            <a:off x="230505" y="168275"/>
            <a:ext cx="176657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상세 페이지 설명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 rot="0">
            <a:off x="230505" y="446405"/>
            <a:ext cx="75882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The Fun 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직사각형 30"/>
          <p:cNvSpPr>
            <a:spLocks/>
          </p:cNvSpPr>
          <p:nvPr/>
        </p:nvSpPr>
        <p:spPr>
          <a:xfrm rot="5400000">
            <a:off x="25400" y="439420"/>
            <a:ext cx="417195" cy="40640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22210" y="169545"/>
            <a:ext cx="1541780" cy="558800"/>
          </a:xfrm>
          <a:prstGeom prst="rect"/>
          <a:noFill/>
        </p:spPr>
      </p:pic>
      <p:sp>
        <p:nvSpPr>
          <p:cNvPr id="34" name="직사각형 33"/>
          <p:cNvSpPr>
            <a:spLocks/>
          </p:cNvSpPr>
          <p:nvPr/>
        </p:nvSpPr>
        <p:spPr>
          <a:xfrm rot="0">
            <a:off x="290830" y="1805305"/>
            <a:ext cx="3816985" cy="30734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495300" y="2130425"/>
          <a:ext cx="3028950" cy="11125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790575"/>
                <a:gridCol w="2238375"/>
              </a:tblGrid>
              <a:tr h="370840">
                <a:tc gridSpan="2"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구현기능</a:t>
                      </a:r>
                      <a:endParaRPr lang="ko-KR" altLang="en-US" sz="1800" kern="1200" dirty="0" smtClean="0" cap="none" b="1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결제정보 입력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결제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</a:tr>
            </a:tbl>
          </a:graphicData>
        </a:graphic>
      </p:graphicFrame>
      <p:sp>
        <p:nvSpPr>
          <p:cNvPr id="42" name="텍스트 상자 41"/>
          <p:cNvSpPr txBox="1">
            <a:spLocks/>
          </p:cNvSpPr>
          <p:nvPr/>
        </p:nvSpPr>
        <p:spPr>
          <a:xfrm rot="0">
            <a:off x="4762500" y="3590925"/>
            <a:ext cx="70612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 rot="0">
            <a:off x="6677025" y="4933950"/>
            <a:ext cx="40894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>
            <a:spLocks/>
          </p:cNvSpPr>
          <p:nvPr/>
        </p:nvSpPr>
        <p:spPr>
          <a:xfrm rot="0">
            <a:off x="4667885" y="3699510"/>
            <a:ext cx="2428240" cy="241300"/>
          </a:xfrm>
          <a:prstGeom prst="round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2" name="모서리가 둥근 직사각형 21"/>
          <p:cNvSpPr>
            <a:spLocks/>
          </p:cNvSpPr>
          <p:nvPr/>
        </p:nvSpPr>
        <p:spPr>
          <a:xfrm rot="0">
            <a:off x="4676775" y="1951355"/>
            <a:ext cx="2396490" cy="241300"/>
          </a:xfrm>
          <a:prstGeom prst="round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3" name="모서리가 둥근 직사각형 22"/>
          <p:cNvSpPr>
            <a:spLocks/>
          </p:cNvSpPr>
          <p:nvPr/>
        </p:nvSpPr>
        <p:spPr>
          <a:xfrm rot="0">
            <a:off x="4676775" y="2693670"/>
            <a:ext cx="2396490" cy="241300"/>
          </a:xfrm>
          <a:prstGeom prst="round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20845780" y="3714115"/>
            <a:ext cx="3672840" cy="42481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&lt;단계별 서비스 계획&gt;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Alpha (2016.09)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-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Beta (2017.09)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Launch(2018.09)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1" name="타원 10"/>
          <p:cNvSpPr>
            <a:spLocks/>
          </p:cNvSpPr>
          <p:nvPr/>
        </p:nvSpPr>
        <p:spPr>
          <a:xfrm rot="0">
            <a:off x="-5347335" y="-1525905"/>
            <a:ext cx="8768080" cy="8768080"/>
          </a:xfrm>
          <a:prstGeom prst="ellipse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타원 9"/>
          <p:cNvSpPr>
            <a:spLocks/>
          </p:cNvSpPr>
          <p:nvPr/>
        </p:nvSpPr>
        <p:spPr>
          <a:xfrm rot="0">
            <a:off x="-4131310" y="-436245"/>
            <a:ext cx="6587490" cy="6587490"/>
          </a:xfrm>
          <a:prstGeom prst="ellipse"/>
          <a:solidFill>
            <a:srgbClr val="FF7D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" name="타원 1"/>
          <p:cNvSpPr>
            <a:spLocks/>
          </p:cNvSpPr>
          <p:nvPr/>
        </p:nvSpPr>
        <p:spPr>
          <a:xfrm rot="0">
            <a:off x="-2709545" y="779145"/>
            <a:ext cx="4157345" cy="4157345"/>
          </a:xfrm>
          <a:prstGeom prst="ellipse"/>
          <a:solidFill>
            <a:srgbClr val="FF9D9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4665980" y="3635375"/>
            <a:ext cx="254698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고딕" charset="0"/>
                <a:ea typeface="나눔고딕" charset="0"/>
              </a:rPr>
              <a:t>3단계 상세 페이지 설명</a:t>
            </a:r>
            <a:endParaRPr lang="ko-KR" altLang="en-US" sz="1800" cap="none" dirty="0" smtClean="0" b="1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8748395" y="5445760"/>
            <a:ext cx="43942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2</a:t>
            </a:fld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rot="0" flipV="1">
            <a:off x="2323465" y="3820160"/>
            <a:ext cx="2138045" cy="1270"/>
          </a:xfrm>
          <a:prstGeom prst="line"/>
          <a:ln w="1905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49885" y="2062480"/>
            <a:ext cx="4101465" cy="635"/>
          </a:xfrm>
          <a:prstGeom prst="line"/>
          <a:ln w="1905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0">
            <a:off x="1448435" y="2769870"/>
            <a:ext cx="3021965" cy="635"/>
          </a:xfrm>
          <a:prstGeom prst="line"/>
          <a:ln w="1905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>
            <a:spLocks/>
          </p:cNvSpPr>
          <p:nvPr/>
        </p:nvSpPr>
        <p:spPr>
          <a:xfrm rot="0">
            <a:off x="4403090" y="3772535"/>
            <a:ext cx="108585" cy="108585"/>
          </a:xfrm>
          <a:prstGeom prst="ellipse"/>
          <a:solidFill>
            <a:schemeClr val="bg1"/>
          </a:solidFill>
          <a:ln w="381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0" name="타원 29"/>
          <p:cNvSpPr>
            <a:spLocks/>
          </p:cNvSpPr>
          <p:nvPr/>
        </p:nvSpPr>
        <p:spPr>
          <a:xfrm rot="0">
            <a:off x="4415790" y="2018030"/>
            <a:ext cx="108585" cy="108585"/>
          </a:xfrm>
          <a:prstGeom prst="ellipse"/>
          <a:solidFill>
            <a:schemeClr val="bg1"/>
          </a:solidFill>
          <a:ln w="381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1" name="타원 30"/>
          <p:cNvSpPr>
            <a:spLocks/>
          </p:cNvSpPr>
          <p:nvPr/>
        </p:nvSpPr>
        <p:spPr>
          <a:xfrm rot="0">
            <a:off x="4396105" y="2715895"/>
            <a:ext cx="108585" cy="108585"/>
          </a:xfrm>
          <a:prstGeom prst="ellipse"/>
          <a:solidFill>
            <a:schemeClr val="bg1"/>
          </a:solidFill>
          <a:ln w="381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8" name="직사각형 27"/>
          <p:cNvSpPr>
            <a:spLocks/>
          </p:cNvSpPr>
          <p:nvPr/>
        </p:nvSpPr>
        <p:spPr>
          <a:xfrm rot="0">
            <a:off x="3957320" y="898525"/>
            <a:ext cx="2760345" cy="55435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b="1" strike="noStrike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F16461"/>
                </a:solidFill>
                <a:latin typeface="배달의민족 주아" charset="0"/>
                <a:ea typeface="배달의민족 주아" charset="0"/>
              </a:rPr>
              <a:t>[OUR MISSION]</a:t>
            </a:r>
            <a:endParaRPr lang="ko-KR" altLang="en-US" sz="3000" cap="none" dirty="0" smtClean="0" b="1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rgbClr val="F1646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 rot="0">
            <a:off x="4674870" y="1888490"/>
            <a:ext cx="346138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고딕" charset="0"/>
                <a:ea typeface="나눔고딕" charset="0"/>
              </a:rPr>
              <a:t>1단계 프로젝트 개요</a:t>
            </a:r>
            <a:endParaRPr lang="ko-KR" altLang="en-US" sz="1800" cap="none" dirty="0" smtClean="0" b="1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 rot="0">
            <a:off x="4685030" y="2190115"/>
            <a:ext cx="3824605" cy="52260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Font typeface="Wingdings"/>
              <a:buChar char=""/>
            </a:pPr>
            <a:r>
              <a:rPr lang="en-US" altLang="ko-KR" sz="1400" cap="none" dirty="0" smtClean="0" b="0" strike="noStrike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개발 주제/목표</a:t>
            </a:r>
            <a:endParaRPr lang="ko-KR" altLang="en-US" sz="1400" cap="none" dirty="0" smtClean="0" b="0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Font typeface="Wingdings"/>
              <a:buChar char=""/>
            </a:pPr>
            <a:r>
              <a:rPr lang="en-US" altLang="ko-KR" sz="1400" cap="none" dirty="0" smtClean="0" b="0" strike="noStrike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개발환경</a:t>
            </a:r>
            <a:endParaRPr lang="ko-KR" altLang="en-US" sz="1400" cap="none" dirty="0" smtClean="0" b="0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 rot="0">
            <a:off x="4674870" y="2614930"/>
            <a:ext cx="346138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고딕" charset="0"/>
                <a:ea typeface="나눔고딕" charset="0"/>
              </a:rPr>
              <a:t>2단계 프로그램 구성</a:t>
            </a:r>
            <a:endParaRPr lang="ko-KR" altLang="en-US" sz="1800" cap="none" dirty="0" smtClean="0" b="1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522210" y="169545"/>
            <a:ext cx="1542415" cy="559435"/>
          </a:xfrm>
          <a:prstGeom prst="rect"/>
          <a:noFill/>
        </p:spPr>
      </p:pic>
      <p:sp>
        <p:nvSpPr>
          <p:cNvPr id="33" name="직사각형 32"/>
          <p:cNvSpPr>
            <a:spLocks/>
          </p:cNvSpPr>
          <p:nvPr/>
        </p:nvSpPr>
        <p:spPr>
          <a:xfrm rot="0">
            <a:off x="4679315" y="2926715"/>
            <a:ext cx="3824605" cy="73787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Font typeface="Wingdings"/>
              <a:buChar char=""/>
            </a:pPr>
            <a:r>
              <a:rPr lang="en-US" altLang="ko-KR" sz="1400" cap="none" dirty="0" smtClean="0" b="0" strike="noStrike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화면구성</a:t>
            </a:r>
            <a:endParaRPr lang="ko-KR" altLang="en-US" sz="1400" cap="none" dirty="0" smtClean="0" b="0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Font typeface="Wingdings"/>
              <a:buChar char=""/>
            </a:pPr>
            <a:r>
              <a:rPr lang="en-US" altLang="ko-KR" sz="1400" cap="none" dirty="0" smtClean="0" b="0" strike="noStrike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DB 모델링</a:t>
            </a:r>
            <a:endParaRPr lang="ko-KR" altLang="en-US" sz="1400" cap="none" dirty="0" smtClean="0" b="0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Font typeface="Wingdings"/>
              <a:buChar char=""/>
            </a:pPr>
            <a:r>
              <a:rPr lang="en-US" altLang="ko-KR" sz="1400" cap="none" dirty="0" smtClean="0" b="0" strike="noStrike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Class 모델링</a:t>
            </a:r>
            <a:endParaRPr lang="ko-KR" altLang="en-US" sz="1400" cap="none" dirty="0" smtClean="0" b="0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 rot="0">
            <a:off x="3168650" y="4311015"/>
            <a:ext cx="1285240" cy="635"/>
          </a:xfrm>
          <a:prstGeom prst="line"/>
          <a:ln w="1905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>
            <a:spLocks/>
          </p:cNvSpPr>
          <p:nvPr/>
        </p:nvSpPr>
        <p:spPr>
          <a:xfrm rot="0">
            <a:off x="4379595" y="4257040"/>
            <a:ext cx="108585" cy="108585"/>
          </a:xfrm>
          <a:prstGeom prst="ellipse"/>
          <a:solidFill>
            <a:schemeClr val="bg1"/>
          </a:solidFill>
          <a:ln w="381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8" name="모서리가 둥근 직사각형 37"/>
          <p:cNvSpPr>
            <a:spLocks/>
          </p:cNvSpPr>
          <p:nvPr/>
        </p:nvSpPr>
        <p:spPr>
          <a:xfrm rot="0">
            <a:off x="4679950" y="4195445"/>
            <a:ext cx="2396490" cy="241300"/>
          </a:xfrm>
          <a:prstGeom prst="round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6" name="TextBox 35"/>
          <p:cNvSpPr txBox="1">
            <a:spLocks/>
          </p:cNvSpPr>
          <p:nvPr/>
        </p:nvSpPr>
        <p:spPr>
          <a:xfrm rot="0">
            <a:off x="4658360" y="4116705"/>
            <a:ext cx="346138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고딕" charset="0"/>
                <a:ea typeface="나눔고딕" charset="0"/>
              </a:rPr>
              <a:t>4단계 일정 및 역할분담 </a:t>
            </a:r>
            <a:endParaRPr lang="ko-KR" altLang="en-US" sz="1800" cap="none" dirty="0" smtClean="0" b="1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19525" y="1304925"/>
            <a:ext cx="4696460" cy="3763010"/>
          </a:xfrm>
          <a:prstGeom prst="rect"/>
          <a:noFill/>
        </p:spPr>
      </p:pic>
      <p:sp>
        <p:nvSpPr>
          <p:cNvPr id="3" name="직사각형 2"/>
          <p:cNvSpPr>
            <a:spLocks/>
          </p:cNvSpPr>
          <p:nvPr/>
        </p:nvSpPr>
        <p:spPr>
          <a:xfrm rot="0">
            <a:off x="1691640" y="1633220"/>
            <a:ext cx="7033260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1701165" y="788670"/>
            <a:ext cx="2508885" cy="43053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1" strike="noStrike">
                <a:gradFill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마이페이지_개인정보</a:t>
            </a:r>
            <a:endParaRPr lang="ko-KR" altLang="en-US" sz="2200" cap="none" dirty="0" smtClean="0" b="1" strike="noStrike">
              <a:gradFill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15" name="슬라이드 번호 개체 틀 14"/>
          <p:cNvSpPr txBox="1">
            <a:spLocks/>
          </p:cNvSpPr>
          <p:nvPr>
            <p:ph type="sldNum" idx="12"/>
          </p:nvPr>
        </p:nvSpPr>
        <p:spPr>
          <a:xfrm rot="0">
            <a:off x="8748395" y="5445760"/>
            <a:ext cx="43878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21</a:t>
            </a:fld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-314960" y="736600"/>
            <a:ext cx="1973580" cy="522605"/>
            <a:chOff x="-314960" y="736600"/>
            <a:chExt cx="1973580" cy="522605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 rot="0">
              <a:off x="-314960" y="858520"/>
              <a:ext cx="1919605" cy="290195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2" name="직사각형 1"/>
            <p:cNvSpPr>
              <a:spLocks/>
            </p:cNvSpPr>
            <p:nvPr/>
          </p:nvSpPr>
          <p:spPr>
            <a:xfrm rot="0">
              <a:off x="1087120" y="736600"/>
              <a:ext cx="508635" cy="522605"/>
            </a:xfrm>
            <a:prstGeom prst="rect"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cap="none" spc="-150" dirty="0" smtClean="0" b="0" strike="noStrike">
                  <a:solidFill>
                    <a:schemeClr val="bg1"/>
                  </a:solidFill>
                  <a:latin typeface="배달의민족 주아" charset="0"/>
                  <a:ea typeface="배달의민족 주아" charset="0"/>
                </a:rPr>
                <a:t>10</a:t>
              </a:r>
              <a:endParaRPr lang="ko-KR" altLang="en-US" sz="28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endParaRPr>
            </a:p>
          </p:txBody>
        </p:sp>
      </p:grpSp>
      <p:sp>
        <p:nvSpPr>
          <p:cNvPr id="29" name="TextBox 28"/>
          <p:cNvSpPr txBox="1">
            <a:spLocks/>
          </p:cNvSpPr>
          <p:nvPr/>
        </p:nvSpPr>
        <p:spPr>
          <a:xfrm rot="0">
            <a:off x="230505" y="168275"/>
            <a:ext cx="176657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상세 페이지 설명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 rot="0">
            <a:off x="230505" y="446405"/>
            <a:ext cx="75882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The Fun 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직사각형 30"/>
          <p:cNvSpPr>
            <a:spLocks/>
          </p:cNvSpPr>
          <p:nvPr/>
        </p:nvSpPr>
        <p:spPr>
          <a:xfrm rot="5400000">
            <a:off x="25400" y="439420"/>
            <a:ext cx="417195" cy="40640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22210" y="169545"/>
            <a:ext cx="1541780" cy="558800"/>
          </a:xfrm>
          <a:prstGeom prst="rect"/>
          <a:noFill/>
        </p:spPr>
      </p:pic>
      <p:sp>
        <p:nvSpPr>
          <p:cNvPr id="34" name="직사각형 33"/>
          <p:cNvSpPr>
            <a:spLocks/>
          </p:cNvSpPr>
          <p:nvPr/>
        </p:nvSpPr>
        <p:spPr>
          <a:xfrm rot="0">
            <a:off x="290830" y="1805305"/>
            <a:ext cx="3816985" cy="30734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495300" y="2130425"/>
          <a:ext cx="3028950" cy="11125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790575"/>
                <a:gridCol w="2238375"/>
              </a:tblGrid>
              <a:tr h="370840">
                <a:tc gridSpan="2"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구현기능</a:t>
                      </a:r>
                      <a:endParaRPr lang="ko-KR" altLang="en-US" sz="1800" kern="1200" dirty="0" smtClean="0" cap="none" b="1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개인정보 수정 가능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탈퇴 가능</a:t>
                      </a:r>
                      <a:endParaRPr lang="ko-KR" altLang="en-US" sz="18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</a:tr>
            </a:tbl>
          </a:graphicData>
        </a:graphic>
      </p:graphicFrame>
      <p:sp>
        <p:nvSpPr>
          <p:cNvPr id="42" name="텍스트 상자 41"/>
          <p:cNvSpPr txBox="1">
            <a:spLocks/>
          </p:cNvSpPr>
          <p:nvPr/>
        </p:nvSpPr>
        <p:spPr>
          <a:xfrm rot="0">
            <a:off x="5819775" y="4429125"/>
            <a:ext cx="34417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 rot="0">
            <a:off x="6696075" y="4429125"/>
            <a:ext cx="40894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/>
          </p:cNvSpPr>
          <p:nvPr/>
        </p:nvSpPr>
        <p:spPr>
          <a:xfrm rot="0">
            <a:off x="1691640" y="1633220"/>
            <a:ext cx="7033260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1701165" y="788670"/>
            <a:ext cx="4458335" cy="43053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1" strike="noStrike">
                <a:gradFill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마이페이지_내 프로젝트, 나의 후원내역</a:t>
            </a:r>
            <a:endParaRPr lang="ko-KR" altLang="en-US" sz="2200" cap="none" dirty="0" smtClean="0" b="1" strike="noStrike">
              <a:gradFill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15" name="슬라이드 번호 개체 틀 14"/>
          <p:cNvSpPr txBox="1">
            <a:spLocks/>
          </p:cNvSpPr>
          <p:nvPr>
            <p:ph type="sldNum" idx="12"/>
          </p:nvPr>
        </p:nvSpPr>
        <p:spPr>
          <a:xfrm rot="0">
            <a:off x="8748395" y="5445760"/>
            <a:ext cx="43878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22</a:t>
            </a:fld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-314960" y="736600"/>
            <a:ext cx="1973580" cy="522605"/>
            <a:chOff x="-314960" y="736600"/>
            <a:chExt cx="1973580" cy="522605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 rot="0">
              <a:off x="-314960" y="858520"/>
              <a:ext cx="1919605" cy="290195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2" name="직사각형 1"/>
            <p:cNvSpPr>
              <a:spLocks/>
            </p:cNvSpPr>
            <p:nvPr/>
          </p:nvSpPr>
          <p:spPr>
            <a:xfrm rot="0">
              <a:off x="1087120" y="736600"/>
              <a:ext cx="436880" cy="522605"/>
            </a:xfrm>
            <a:prstGeom prst="rect"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cap="none" spc="-150" dirty="0" smtClean="0" b="0" strike="noStrike">
                  <a:solidFill>
                    <a:schemeClr val="bg1"/>
                  </a:solidFill>
                  <a:latin typeface="배달의민족 주아" charset="0"/>
                  <a:ea typeface="배달의민족 주아" charset="0"/>
                </a:rPr>
                <a:t>11</a:t>
              </a:r>
              <a:endParaRPr lang="ko-KR" altLang="en-US" sz="28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endParaRPr>
            </a:p>
          </p:txBody>
        </p:sp>
      </p:grpSp>
      <p:sp>
        <p:nvSpPr>
          <p:cNvPr id="29" name="TextBox 28"/>
          <p:cNvSpPr txBox="1">
            <a:spLocks/>
          </p:cNvSpPr>
          <p:nvPr/>
        </p:nvSpPr>
        <p:spPr>
          <a:xfrm rot="0">
            <a:off x="230505" y="168275"/>
            <a:ext cx="176657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상세 페이지 설명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 rot="0">
            <a:off x="230505" y="446405"/>
            <a:ext cx="75882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The Fun 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직사각형 30"/>
          <p:cNvSpPr>
            <a:spLocks/>
          </p:cNvSpPr>
          <p:nvPr/>
        </p:nvSpPr>
        <p:spPr>
          <a:xfrm rot="5400000">
            <a:off x="25400" y="439420"/>
            <a:ext cx="417195" cy="40640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22210" y="169545"/>
            <a:ext cx="1541780" cy="558800"/>
          </a:xfrm>
          <a:prstGeom prst="rect"/>
          <a:noFill/>
        </p:spPr>
      </p:pic>
      <p:sp>
        <p:nvSpPr>
          <p:cNvPr id="34" name="직사각형 33"/>
          <p:cNvSpPr>
            <a:spLocks/>
          </p:cNvSpPr>
          <p:nvPr/>
        </p:nvSpPr>
        <p:spPr>
          <a:xfrm rot="0">
            <a:off x="290830" y="1805305"/>
            <a:ext cx="3816985" cy="30734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62475" y="1543050"/>
            <a:ext cx="4505960" cy="3610610"/>
          </a:xfrm>
          <a:prstGeom prst="rect"/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8600" y="1552575"/>
            <a:ext cx="4372610" cy="35058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76600" y="1133475"/>
            <a:ext cx="5515610" cy="4410710"/>
          </a:xfrm>
          <a:prstGeom prst="rect"/>
          <a:noFill/>
        </p:spPr>
      </p:pic>
      <p:sp>
        <p:nvSpPr>
          <p:cNvPr id="3" name="직사각형 2"/>
          <p:cNvSpPr>
            <a:spLocks/>
          </p:cNvSpPr>
          <p:nvPr/>
        </p:nvSpPr>
        <p:spPr>
          <a:xfrm rot="0">
            <a:off x="1691640" y="1633220"/>
            <a:ext cx="7033260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1701165" y="788670"/>
            <a:ext cx="2265680" cy="43053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1" strike="noStrike">
                <a:gradFill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마이페이지_캘린더</a:t>
            </a:r>
            <a:endParaRPr lang="ko-KR" altLang="en-US" sz="2200" cap="none" dirty="0" smtClean="0" b="1" strike="noStrike">
              <a:gradFill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15" name="슬라이드 번호 개체 틀 14"/>
          <p:cNvSpPr txBox="1">
            <a:spLocks/>
          </p:cNvSpPr>
          <p:nvPr>
            <p:ph type="sldNum" idx="12"/>
          </p:nvPr>
        </p:nvSpPr>
        <p:spPr>
          <a:xfrm rot="0">
            <a:off x="8748395" y="5445760"/>
            <a:ext cx="438785" cy="3048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23</a:t>
            </a:fld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314960" y="736600"/>
            <a:ext cx="1973580" cy="522605"/>
            <a:chOff x="-314960" y="736600"/>
            <a:chExt cx="1973580" cy="522605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 rot="0">
              <a:off x="-314960" y="858520"/>
              <a:ext cx="1920240" cy="290830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2" name="직사각형 1"/>
            <p:cNvSpPr>
              <a:spLocks/>
            </p:cNvSpPr>
            <p:nvPr/>
          </p:nvSpPr>
          <p:spPr>
            <a:xfrm rot="0">
              <a:off x="1087120" y="736600"/>
              <a:ext cx="499110" cy="522605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cap="none" spc="-150" dirty="0" smtClean="0" b="0" strike="noStrike">
                  <a:solidFill>
                    <a:schemeClr val="bg1"/>
                  </a:solidFill>
                  <a:latin typeface="배달의민족 주아" charset="0"/>
                  <a:ea typeface="배달의민족 주아" charset="0"/>
                </a:rPr>
                <a:t>12</a:t>
              </a:r>
              <a:endParaRPr lang="ko-KR" altLang="en-US" sz="28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endParaRPr>
            </a:p>
          </p:txBody>
        </p:sp>
      </p:grpSp>
      <p:sp>
        <p:nvSpPr>
          <p:cNvPr id="29" name="TextBox 28"/>
          <p:cNvSpPr txBox="1">
            <a:spLocks/>
          </p:cNvSpPr>
          <p:nvPr/>
        </p:nvSpPr>
        <p:spPr>
          <a:xfrm rot="0">
            <a:off x="230505" y="168275"/>
            <a:ext cx="176657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상세 페이지 설명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 rot="0">
            <a:off x="230505" y="446405"/>
            <a:ext cx="75882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The Fun 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직사각형 30"/>
          <p:cNvSpPr>
            <a:spLocks/>
          </p:cNvSpPr>
          <p:nvPr/>
        </p:nvSpPr>
        <p:spPr>
          <a:xfrm rot="5400000">
            <a:off x="25400" y="439420"/>
            <a:ext cx="417195" cy="40640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22210" y="169545"/>
            <a:ext cx="1541780" cy="558800"/>
          </a:xfrm>
          <a:prstGeom prst="rect"/>
          <a:noFill/>
        </p:spPr>
      </p:pic>
      <p:sp>
        <p:nvSpPr>
          <p:cNvPr id="34" name="직사각형 33"/>
          <p:cNvSpPr>
            <a:spLocks/>
          </p:cNvSpPr>
          <p:nvPr/>
        </p:nvSpPr>
        <p:spPr>
          <a:xfrm rot="0">
            <a:off x="290830" y="1805305"/>
            <a:ext cx="3816985" cy="30734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495300" y="2130425"/>
          <a:ext cx="2343150" cy="9575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343150"/>
              </a:tblGrid>
              <a:tr h="370840">
                <a:tc>
                  <a:txBody>
                    <a:bodyPr/>
                    <a:lstStyle/>
                    <a:p>
                      <a:pPr marL="0" indent="0" algn="ctr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구현기능</a:t>
                      </a:r>
                      <a:endParaRPr lang="ko-KR" altLang="en-US" sz="1800" kern="1200" dirty="0" smtClean="0" cap="none" b="1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</a:tr>
              <a:tr h="58674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배송일, 결제일 등의 </a:t>
                      </a:r>
                      <a:endParaRPr lang="ko-KR" altLang="en-US" sz="16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일정 확인가능</a:t>
                      </a:r>
                      <a:endParaRPr lang="ko-KR" altLang="en-US" sz="16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2" name="텍스트 상자 41"/>
          <p:cNvSpPr txBox="1">
            <a:spLocks/>
          </p:cNvSpPr>
          <p:nvPr/>
        </p:nvSpPr>
        <p:spPr>
          <a:xfrm rot="0">
            <a:off x="5819775" y="4429125"/>
            <a:ext cx="34417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 rot="0">
            <a:off x="6696075" y="4429125"/>
            <a:ext cx="40894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 rot="0">
            <a:off x="1691640" y="1633220"/>
            <a:ext cx="7033895" cy="36957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1701165" y="788670"/>
            <a:ext cx="1158240" cy="43116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1" strike="noStrike">
                <a:gradFill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장바구니</a:t>
            </a:r>
            <a:endParaRPr lang="ko-KR" altLang="en-US" sz="2200" cap="none" dirty="0" smtClean="0" b="1" strike="noStrike">
              <a:gradFill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15" name="슬라이드 번호 개체 틀 14"/>
          <p:cNvSpPr txBox="1">
            <a:spLocks/>
          </p:cNvSpPr>
          <p:nvPr>
            <p:ph type="sldNum"/>
          </p:nvPr>
        </p:nvSpPr>
        <p:spPr>
          <a:xfrm rot="0">
            <a:off x="8748395" y="5445760"/>
            <a:ext cx="43942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23</a:t>
            </a:fld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-314960" y="736600"/>
            <a:ext cx="1974215" cy="523240"/>
            <a:chOff x="-314960" y="736600"/>
            <a:chExt cx="1974215" cy="523240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 rot="0">
              <a:off x="-314960" y="858520"/>
              <a:ext cx="1920240" cy="290830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2" name="도형 1"/>
            <p:cNvSpPr>
              <a:spLocks/>
            </p:cNvSpPr>
            <p:nvPr/>
          </p:nvSpPr>
          <p:spPr>
            <a:xfrm rot="0">
              <a:off x="1087120" y="736600"/>
              <a:ext cx="487045" cy="523240"/>
            </a:xfrm>
            <a:prstGeom prst="rect"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cap="none" spc="-150" dirty="0" smtClean="0" b="0" strike="noStrike">
                  <a:solidFill>
                    <a:schemeClr val="bg1"/>
                  </a:solidFill>
                  <a:latin typeface="배달의민족 주아" charset="0"/>
                  <a:ea typeface="배달의민족 주아" charset="0"/>
                </a:rPr>
                <a:t>13</a:t>
              </a:r>
              <a:endParaRPr lang="ko-KR" altLang="en-US" sz="28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endParaRPr>
            </a:p>
          </p:txBody>
        </p:sp>
      </p:grpSp>
      <p:sp>
        <p:nvSpPr>
          <p:cNvPr id="29" name="텍스트 상자 28"/>
          <p:cNvSpPr txBox="1">
            <a:spLocks/>
          </p:cNvSpPr>
          <p:nvPr/>
        </p:nvSpPr>
        <p:spPr>
          <a:xfrm rot="0">
            <a:off x="230505" y="168275"/>
            <a:ext cx="1767205" cy="40005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상세 페이지 설명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 rot="0">
            <a:off x="230505" y="446405"/>
            <a:ext cx="759460" cy="3079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The Fun 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5400000">
            <a:off x="25400" y="439420"/>
            <a:ext cx="417830" cy="41275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 descr="C:/Users/user2/AppData/Roaming/PolarisOffice/ETemp/5416_18886872/fImage5985412016500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522210" y="169545"/>
            <a:ext cx="1542415" cy="559435"/>
          </a:xfrm>
          <a:prstGeom prst="rect"/>
          <a:noFill/>
        </p:spPr>
      </p:pic>
      <p:sp>
        <p:nvSpPr>
          <p:cNvPr id="34" name="도형 33"/>
          <p:cNvSpPr>
            <a:spLocks/>
          </p:cNvSpPr>
          <p:nvPr/>
        </p:nvSpPr>
        <p:spPr>
          <a:xfrm rot="0">
            <a:off x="290830" y="1805305"/>
            <a:ext cx="3817620" cy="30797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2" name="텍스트 상자 41"/>
          <p:cNvSpPr txBox="1">
            <a:spLocks/>
          </p:cNvSpPr>
          <p:nvPr/>
        </p:nvSpPr>
        <p:spPr>
          <a:xfrm rot="0">
            <a:off x="5819775" y="4429125"/>
            <a:ext cx="344170" cy="37084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 rot="0">
            <a:off x="6696075" y="4429125"/>
            <a:ext cx="408940" cy="37084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4" name="그림 43" descr="C:/Users/user2/AppData/Roaming/PolarisOffice/ETemp/5416_18886872/fImage53360412059169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43225" y="895350"/>
            <a:ext cx="5925820" cy="4744720"/>
          </a:xfrm>
          <a:prstGeom prst="rect"/>
          <a:noFill/>
        </p:spPr>
      </p:pic>
      <p:sp>
        <p:nvSpPr>
          <p:cNvPr id="45" name="텍스트 상자 44"/>
          <p:cNvSpPr txBox="1">
            <a:spLocks/>
          </p:cNvSpPr>
          <p:nvPr/>
        </p:nvSpPr>
        <p:spPr>
          <a:xfrm rot="0">
            <a:off x="3943350" y="2114550"/>
            <a:ext cx="33464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 rot="0">
            <a:off x="5415280" y="3872230"/>
            <a:ext cx="40894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 rot="0">
            <a:off x="6487160" y="3886835"/>
            <a:ext cx="40894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495300" y="2130425"/>
          <a:ext cx="3028950" cy="14833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790575"/>
                <a:gridCol w="2238375"/>
              </a:tblGrid>
              <a:tr h="370840">
                <a:tc gridSpan="2">
                  <a:txBody>
                    <a:bodyPr/>
                    <a:lstStyle/>
                    <a:p>
                      <a:pPr marL="0" indent="0" algn="ctr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구현기능</a:t>
                      </a:r>
                      <a:endParaRPr lang="ko-KR" altLang="en-US" sz="1800" kern="1200" dirty="0" smtClean="0" cap="none" b="1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체크박스선택가능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체크한것만 결제화면으로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8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장바구니 내역 삭제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 descr="C:/Users/user2/AppData/Roaming/PolarisOffice/ETemp/5416_18886872/fImage60357012135724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343275" y="1247775"/>
            <a:ext cx="5382895" cy="4306570"/>
          </a:xfrm>
          <a:prstGeom prst="rect"/>
          <a:noFill/>
        </p:spPr>
      </p:pic>
      <p:sp>
        <p:nvSpPr>
          <p:cNvPr id="3" name="도형 2"/>
          <p:cNvSpPr>
            <a:spLocks/>
          </p:cNvSpPr>
          <p:nvPr/>
        </p:nvSpPr>
        <p:spPr>
          <a:xfrm rot="0">
            <a:off x="1691640" y="1633220"/>
            <a:ext cx="7033895" cy="36957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1701165" y="788670"/>
            <a:ext cx="2569210" cy="43116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1" strike="noStrike">
                <a:gradFill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프로젝트 생성_인트로</a:t>
            </a:r>
            <a:endParaRPr lang="ko-KR" altLang="en-US" sz="2200" cap="none" dirty="0" smtClean="0" b="1" strike="noStrike">
              <a:gradFill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15" name="슬라이드 번호 개체 틀 14"/>
          <p:cNvSpPr txBox="1">
            <a:spLocks/>
          </p:cNvSpPr>
          <p:nvPr>
            <p:ph type="sldNum"/>
          </p:nvPr>
        </p:nvSpPr>
        <p:spPr>
          <a:xfrm rot="0">
            <a:off x="8748395" y="5445760"/>
            <a:ext cx="43942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24</a:t>
            </a:fld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-314960" y="736600"/>
            <a:ext cx="1974215" cy="523240"/>
            <a:chOff x="-314960" y="736600"/>
            <a:chExt cx="1974215" cy="523240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 rot="0">
              <a:off x="-314960" y="858520"/>
              <a:ext cx="1920240" cy="290830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2" name="도형 1"/>
            <p:cNvSpPr>
              <a:spLocks/>
            </p:cNvSpPr>
            <p:nvPr/>
          </p:nvSpPr>
          <p:spPr>
            <a:xfrm rot="0">
              <a:off x="1087120" y="736600"/>
              <a:ext cx="514985" cy="523240"/>
            </a:xfrm>
            <a:prstGeom prst="rect"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cap="none" spc="-150" dirty="0" smtClean="0" b="0" strike="noStrike">
                  <a:solidFill>
                    <a:schemeClr val="bg1"/>
                  </a:solidFill>
                  <a:latin typeface="배달의민족 주아" charset="0"/>
                  <a:ea typeface="배달의민족 주아" charset="0"/>
                </a:rPr>
                <a:t>14</a:t>
              </a:r>
              <a:endParaRPr lang="ko-KR" altLang="en-US" sz="28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endParaRPr>
            </a:p>
          </p:txBody>
        </p:sp>
      </p:grpSp>
      <p:sp>
        <p:nvSpPr>
          <p:cNvPr id="29" name="텍스트 상자 28"/>
          <p:cNvSpPr txBox="1">
            <a:spLocks/>
          </p:cNvSpPr>
          <p:nvPr/>
        </p:nvSpPr>
        <p:spPr>
          <a:xfrm rot="0">
            <a:off x="230505" y="168275"/>
            <a:ext cx="1767205" cy="40005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상세 페이지 설명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 rot="0">
            <a:off x="230505" y="446405"/>
            <a:ext cx="759460" cy="3079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The Fun 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5400000">
            <a:off x="25400" y="439420"/>
            <a:ext cx="417830" cy="41275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 descr="C:/Users/user2/AppData/Roaming/PolarisOffice/ETemp/5416_18886872/fImage5985412231478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522210" y="169545"/>
            <a:ext cx="1542415" cy="559435"/>
          </a:xfrm>
          <a:prstGeom prst="rect"/>
          <a:noFill/>
        </p:spPr>
      </p:pic>
      <p:sp>
        <p:nvSpPr>
          <p:cNvPr id="34" name="도형 33"/>
          <p:cNvSpPr>
            <a:spLocks/>
          </p:cNvSpPr>
          <p:nvPr/>
        </p:nvSpPr>
        <p:spPr>
          <a:xfrm rot="0">
            <a:off x="290830" y="1805305"/>
            <a:ext cx="3817620" cy="30797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2" name="텍스트 상자 41"/>
          <p:cNvSpPr txBox="1">
            <a:spLocks/>
          </p:cNvSpPr>
          <p:nvPr/>
        </p:nvSpPr>
        <p:spPr>
          <a:xfrm rot="0">
            <a:off x="6134100" y="2114550"/>
            <a:ext cx="42037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 rot="0">
            <a:off x="4733925" y="3143250"/>
            <a:ext cx="30607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 rot="0">
            <a:off x="4424680" y="4034155"/>
            <a:ext cx="30607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/>
        </p:nvGraphicFramePr>
        <p:xfrm>
          <a:off x="495300" y="2130425"/>
          <a:ext cx="3028950" cy="194437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790575"/>
                <a:gridCol w="2238375"/>
              </a:tblGrid>
              <a:tr h="370840">
                <a:tc gridSpan="2">
                  <a:txBody>
                    <a:bodyPr/>
                    <a:lstStyle/>
                    <a:p>
                      <a:pPr marL="0" indent="0" algn="ctr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구현기능</a:t>
                      </a:r>
                      <a:endParaRPr lang="ko-KR" altLang="en-US" sz="1800" kern="1200" dirty="0" smtClean="0" cap="none" b="1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  <a:tr h="52451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한줄소개 텍스트필드로 기입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  <a:tr h="52451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대표이미지 파일추가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(이름은 seq로 저장)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</a:tr>
              <a:tr h="52451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8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스마트에디터로 디테일 기입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 descr="C:/Users/user2/AppData/Roaming/PolarisOffice/ETemp/5416_18886872/fImage66517312329358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705225" y="1152525"/>
            <a:ext cx="5106670" cy="4097020"/>
          </a:xfrm>
          <a:prstGeom prst="rect"/>
          <a:noFill/>
        </p:spPr>
      </p:pic>
      <p:sp>
        <p:nvSpPr>
          <p:cNvPr id="3" name="도형 2"/>
          <p:cNvSpPr>
            <a:spLocks/>
          </p:cNvSpPr>
          <p:nvPr/>
        </p:nvSpPr>
        <p:spPr>
          <a:xfrm rot="0">
            <a:off x="1691640" y="1633220"/>
            <a:ext cx="7033895" cy="36957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1701165" y="788670"/>
            <a:ext cx="2569210" cy="43116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1" strike="noStrike">
                <a:gradFill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프로젝트 생성_인트로</a:t>
            </a:r>
            <a:endParaRPr lang="ko-KR" altLang="en-US" sz="2200" cap="none" dirty="0" smtClean="0" b="1" strike="noStrike">
              <a:gradFill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15" name="슬라이드 번호 개체 틀 14"/>
          <p:cNvSpPr txBox="1">
            <a:spLocks/>
          </p:cNvSpPr>
          <p:nvPr>
            <p:ph type="sldNum"/>
          </p:nvPr>
        </p:nvSpPr>
        <p:spPr>
          <a:xfrm rot="0">
            <a:off x="8748395" y="5445760"/>
            <a:ext cx="43942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25</a:t>
            </a:fld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-314960" y="736600"/>
            <a:ext cx="1974215" cy="523240"/>
            <a:chOff x="-314960" y="736600"/>
            <a:chExt cx="1974215" cy="523240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 rot="0">
              <a:off x="-314960" y="858520"/>
              <a:ext cx="1920240" cy="290830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2" name="도형 1"/>
            <p:cNvSpPr>
              <a:spLocks/>
            </p:cNvSpPr>
            <p:nvPr/>
          </p:nvSpPr>
          <p:spPr>
            <a:xfrm rot="0">
              <a:off x="1087120" y="736600"/>
              <a:ext cx="496570" cy="523240"/>
            </a:xfrm>
            <a:prstGeom prst="rect"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cap="none" spc="-150" dirty="0" smtClean="0" b="0" strike="noStrike">
                  <a:solidFill>
                    <a:schemeClr val="bg1"/>
                  </a:solidFill>
                  <a:latin typeface="배달의민족 주아" charset="0"/>
                  <a:ea typeface="배달의민족 주아" charset="0"/>
                </a:rPr>
                <a:t>15</a:t>
              </a:r>
              <a:endParaRPr lang="ko-KR" altLang="en-US" sz="28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endParaRPr>
            </a:p>
          </p:txBody>
        </p:sp>
      </p:grpSp>
      <p:sp>
        <p:nvSpPr>
          <p:cNvPr id="29" name="텍스트 상자 28"/>
          <p:cNvSpPr txBox="1">
            <a:spLocks/>
          </p:cNvSpPr>
          <p:nvPr/>
        </p:nvSpPr>
        <p:spPr>
          <a:xfrm rot="0">
            <a:off x="230505" y="168275"/>
            <a:ext cx="1767205" cy="40005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상세 페이지 설명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 rot="0">
            <a:off x="230505" y="446405"/>
            <a:ext cx="759460" cy="3079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The Fun 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5400000">
            <a:off x="25400" y="439420"/>
            <a:ext cx="417830" cy="41275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 descr="C:/Users/user2/AppData/Roaming/PolarisOffice/ETemp/5416_18886872/fImage5985412426962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522210" y="169545"/>
            <a:ext cx="1542415" cy="559435"/>
          </a:xfrm>
          <a:prstGeom prst="rect"/>
          <a:noFill/>
        </p:spPr>
      </p:pic>
      <p:sp>
        <p:nvSpPr>
          <p:cNvPr id="34" name="도형 33"/>
          <p:cNvSpPr>
            <a:spLocks/>
          </p:cNvSpPr>
          <p:nvPr/>
        </p:nvSpPr>
        <p:spPr>
          <a:xfrm rot="0">
            <a:off x="290830" y="1805305"/>
            <a:ext cx="3817620" cy="30797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2" name="텍스트 상자 41"/>
          <p:cNvSpPr txBox="1">
            <a:spLocks/>
          </p:cNvSpPr>
          <p:nvPr/>
        </p:nvSpPr>
        <p:spPr>
          <a:xfrm rot="0">
            <a:off x="4933950" y="1809750"/>
            <a:ext cx="38227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 rot="0">
            <a:off x="5629275" y="2486025"/>
            <a:ext cx="28702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 rot="0">
            <a:off x="6529705" y="4681855"/>
            <a:ext cx="30607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/>
        </p:nvGraphicFramePr>
        <p:xfrm>
          <a:off x="495300" y="2130425"/>
          <a:ext cx="3028950" cy="194437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790575"/>
                <a:gridCol w="2238375"/>
              </a:tblGrid>
              <a:tr h="370840">
                <a:tc gridSpan="2">
                  <a:txBody>
                    <a:bodyPr/>
                    <a:lstStyle/>
                    <a:p>
                      <a:pPr marL="0" indent="0" algn="ctr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구현기능</a:t>
                      </a:r>
                      <a:endParaRPr lang="ko-KR" altLang="en-US" sz="1800" kern="1200" dirty="0" smtClean="0" cap="none" b="1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  <a:tr h="52451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옵션갯수에 따라 제목&amp;내용&amp;가격&amp;재고가 생성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  <a:tr h="52451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제목, 내용, 가격, 재고는 텍스트필드로 입력받음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</a:tr>
              <a:tr h="52451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8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최종신청완료, 곧 관리자 페이지로 넘어감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 descr="C:/Users/user2/AppData/Roaming/PolarisOffice/ETemp/5416_18886872/fImage59063712514464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600450" y="942975"/>
            <a:ext cx="5363845" cy="4297045"/>
          </a:xfrm>
          <a:prstGeom prst="rect"/>
          <a:noFill/>
        </p:spPr>
      </p:pic>
      <p:sp>
        <p:nvSpPr>
          <p:cNvPr id="3" name="도형 2"/>
          <p:cNvSpPr>
            <a:spLocks/>
          </p:cNvSpPr>
          <p:nvPr/>
        </p:nvSpPr>
        <p:spPr>
          <a:xfrm rot="0">
            <a:off x="1691640" y="1633220"/>
            <a:ext cx="7033895" cy="36957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1701165" y="788670"/>
            <a:ext cx="1704975" cy="43116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1" strike="noStrike">
                <a:gradFill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관리자 페이지</a:t>
            </a:r>
            <a:endParaRPr lang="ko-KR" altLang="en-US" sz="2200" cap="none" dirty="0" smtClean="0" b="1" strike="noStrike">
              <a:gradFill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15" name="슬라이드 번호 개체 틀 14"/>
          <p:cNvSpPr txBox="1">
            <a:spLocks/>
          </p:cNvSpPr>
          <p:nvPr>
            <p:ph type="sldNum"/>
          </p:nvPr>
        </p:nvSpPr>
        <p:spPr>
          <a:xfrm rot="0">
            <a:off x="8748395" y="5445760"/>
            <a:ext cx="43942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26</a:t>
            </a:fld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-314960" y="736600"/>
            <a:ext cx="1974215" cy="523240"/>
            <a:chOff x="-314960" y="736600"/>
            <a:chExt cx="1974215" cy="523240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 rot="0">
              <a:off x="-314960" y="858520"/>
              <a:ext cx="1920240" cy="290830"/>
            </a:xfrm>
            <a:prstGeom prst="rect"/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2" name="도형 1"/>
            <p:cNvSpPr>
              <a:spLocks/>
            </p:cNvSpPr>
            <p:nvPr/>
          </p:nvSpPr>
          <p:spPr>
            <a:xfrm rot="0">
              <a:off x="1087120" y="736600"/>
              <a:ext cx="511175" cy="523240"/>
            </a:xfrm>
            <a:prstGeom prst="rect"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cap="none" spc="-150" dirty="0" smtClean="0" b="0" strike="noStrike">
                  <a:solidFill>
                    <a:schemeClr val="bg1"/>
                  </a:solidFill>
                  <a:latin typeface="배달의민족 주아" charset="0"/>
                  <a:ea typeface="배달의민족 주아" charset="0"/>
                </a:rPr>
                <a:t>16</a:t>
              </a:r>
              <a:endParaRPr lang="ko-KR" altLang="en-US" sz="28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endParaRPr>
            </a:p>
          </p:txBody>
        </p:sp>
      </p:grpSp>
      <p:sp>
        <p:nvSpPr>
          <p:cNvPr id="29" name="텍스트 상자 28"/>
          <p:cNvSpPr txBox="1">
            <a:spLocks/>
          </p:cNvSpPr>
          <p:nvPr/>
        </p:nvSpPr>
        <p:spPr>
          <a:xfrm rot="0">
            <a:off x="230505" y="168275"/>
            <a:ext cx="1767205" cy="40005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상세 페이지 설명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 rot="0">
            <a:off x="230505" y="446405"/>
            <a:ext cx="759460" cy="3079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The Fun 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5400000">
            <a:off x="25400" y="439420"/>
            <a:ext cx="417830" cy="41275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 descr="C:/Users/user2/AppData/Roaming/PolarisOffice/ETemp/5416_18886872/fImage5985412615705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522210" y="169545"/>
            <a:ext cx="1542415" cy="559435"/>
          </a:xfrm>
          <a:prstGeom prst="rect"/>
          <a:noFill/>
        </p:spPr>
      </p:pic>
      <p:sp>
        <p:nvSpPr>
          <p:cNvPr id="34" name="도형 33"/>
          <p:cNvSpPr>
            <a:spLocks/>
          </p:cNvSpPr>
          <p:nvPr/>
        </p:nvSpPr>
        <p:spPr>
          <a:xfrm rot="0">
            <a:off x="290830" y="1805305"/>
            <a:ext cx="3817620" cy="30797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2" name="텍스트 상자 41"/>
          <p:cNvSpPr txBox="1">
            <a:spLocks/>
          </p:cNvSpPr>
          <p:nvPr/>
        </p:nvSpPr>
        <p:spPr>
          <a:xfrm rot="0">
            <a:off x="7639050" y="4495800"/>
            <a:ext cx="38227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 rot="0">
            <a:off x="6410325" y="3086100"/>
            <a:ext cx="28702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endParaRPr lang="ko-KR" altLang="en-US" sz="18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/>
        </p:nvGraphicFramePr>
        <p:xfrm>
          <a:off x="495300" y="2130425"/>
          <a:ext cx="3028950" cy="11125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790575"/>
                <a:gridCol w="2238375"/>
              </a:tblGrid>
              <a:tr h="370840">
                <a:tc gridSpan="2">
                  <a:txBody>
                    <a:bodyPr/>
                    <a:lstStyle/>
                    <a:p>
                      <a:pPr marL="0" indent="0" algn="ctr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구현기능</a:t>
                      </a:r>
                      <a:endParaRPr lang="ko-KR" altLang="en-US" sz="1800" kern="1200" dirty="0" smtClean="0" cap="none" b="1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승인 혹은 거절가능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6">
                        <a:alpha val="20017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상세 사항 확인가능</a:t>
                      </a:r>
                      <a:endParaRPr lang="ko-KR" altLang="en-US" sz="1400" kern="1200" dirty="0" smtClean="0" cap="none" b="0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 rot="0">
            <a:off x="0" y="0"/>
            <a:ext cx="9144635" cy="5715635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79805" y="3546475"/>
            <a:ext cx="4984115" cy="107632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옛날목욕탕L" charset="0"/>
                <a:ea typeface="a옛날목욕탕L" charset="0"/>
              </a:rPr>
              <a:t>개발일정 및 역할분담</a:t>
            </a:r>
            <a:endParaRPr lang="ko-KR" altLang="en-US" sz="32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a옛날목욕탕L" charset="0"/>
              <a:ea typeface="a옛날목욕탕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나눔고딕" charset="0"/>
                <a:ea typeface="나눔고딕" charset="0"/>
              </a:rPr>
              <a:t>Ch.4</a:t>
            </a:r>
            <a:r>
              <a:rPr lang="en-US" altLang="ko-KR" sz="32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고딕" charset="0"/>
                <a:ea typeface="나눔고딕" charset="0"/>
              </a:rPr>
              <a:t> Calendar &amp; Member</a:t>
            </a:r>
            <a:endParaRPr lang="ko-KR" altLang="en-US" sz="3200" cap="none" dirty="0" smtClean="0" b="1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 rot="0">
            <a:off x="863600" y="3644900"/>
            <a:ext cx="101600" cy="88011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748395" y="5445760"/>
            <a:ext cx="43942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23</a:t>
            </a:fld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8813165" y="5462270"/>
            <a:ext cx="331470" cy="27686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 rot="0">
            <a:off x="230505" y="168275"/>
            <a:ext cx="2192655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개발일정 및 역할분담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230505" y="446405"/>
            <a:ext cx="1060450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6조 역할분담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5400000">
            <a:off x="25400" y="439420"/>
            <a:ext cx="417195" cy="40640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슬라이드 번호 개체 틀 9"/>
          <p:cNvSpPr txBox="1">
            <a:spLocks/>
          </p:cNvSpPr>
          <p:nvPr>
            <p:ph type="sldNum"/>
          </p:nvPr>
        </p:nvSpPr>
        <p:spPr>
          <a:xfrm rot="0">
            <a:off x="8748395" y="5445760"/>
            <a:ext cx="43942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24</a:t>
            </a:fld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8813165" y="5462270"/>
            <a:ext cx="331470" cy="27686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54025" y="993775"/>
            <a:ext cx="785495" cy="785495"/>
          </a:xfrm>
          <a:prstGeom prst="ellipse"/>
          <a:noFill/>
          <a:ln w="127000" cap="flat" cmpd="sng">
            <a:solidFill>
              <a:srgbClr val="F16461">
                <a:alpha val="100000"/>
              </a:srgbClr>
            </a:solidFill>
            <a:prstDash val="solid"/>
          </a:ln>
        </p:spPr>
      </p:pic>
      <p:sp>
        <p:nvSpPr>
          <p:cNvPr id="13" name="도형 12"/>
          <p:cNvSpPr>
            <a:spLocks/>
          </p:cNvSpPr>
          <p:nvPr/>
        </p:nvSpPr>
        <p:spPr>
          <a:xfrm rot="0">
            <a:off x="1448435" y="903605"/>
            <a:ext cx="3122295" cy="95440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로그인 및 회원가입, 내정보 수정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관리자 페이지(게시글 승인)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제품 상태변화를 고지하는 알림기능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에디터 추천 프로젝트 설정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 rot="0">
            <a:off x="223520" y="1929130"/>
            <a:ext cx="1245870" cy="37020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spc="-150" dirty="0" smtClean="0" b="1" strike="noStrike">
                <a:gradFill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이도현(조장)</a:t>
            </a:r>
            <a:endParaRPr lang="ko-KR" altLang="en-US" sz="1800" cap="none" dirty="0" smtClean="0" b="1" strike="noStrike">
              <a:gradFill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57835" y="2541270"/>
            <a:ext cx="784860" cy="784860"/>
          </a:xfrm>
          <a:prstGeom prst="ellipse"/>
          <a:noFill/>
          <a:ln w="127000" cap="flat" cmpd="sng">
            <a:solidFill>
              <a:srgbClr val="F16461">
                <a:alpha val="100000"/>
              </a:srgbClr>
            </a:solidFill>
            <a:prstDash val="solid"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54025" y="4072890"/>
            <a:ext cx="784860" cy="784860"/>
          </a:xfrm>
          <a:prstGeom prst="ellipse"/>
          <a:noFill/>
          <a:ln w="127000" cap="flat" cmpd="sng">
            <a:solidFill>
              <a:srgbClr val="F16461">
                <a:alpha val="100000"/>
              </a:srgbClr>
            </a:solidFill>
            <a:prstDash val="solid"/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733925" y="2544445"/>
            <a:ext cx="784860" cy="784860"/>
          </a:xfrm>
          <a:prstGeom prst="ellipse"/>
          <a:noFill/>
          <a:ln w="127000" cap="flat" cmpd="sng">
            <a:solidFill>
              <a:srgbClr val="F16461">
                <a:alpha val="100000"/>
              </a:srgbClr>
            </a:solidFill>
            <a:prstDash val="solid"/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734560" y="989330"/>
            <a:ext cx="785495" cy="785495"/>
          </a:xfrm>
          <a:prstGeom prst="ellipse"/>
          <a:noFill/>
          <a:ln w="127000" cap="flat" cmpd="sng">
            <a:solidFill>
              <a:srgbClr val="F16461">
                <a:alpha val="100000"/>
              </a:srgbClr>
            </a:solidFill>
            <a:prstDash val="soli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733925" y="4071620"/>
            <a:ext cx="784860" cy="784860"/>
          </a:xfrm>
          <a:prstGeom prst="ellipse"/>
          <a:noFill/>
          <a:ln w="127000" cap="flat" cmpd="sng">
            <a:solidFill>
              <a:srgbClr val="F16461">
                <a:alpha val="100000"/>
              </a:srgbClr>
            </a:solidFill>
            <a:prstDash val="solid"/>
          </a:ln>
        </p:spPr>
      </p:pic>
      <p:sp>
        <p:nvSpPr>
          <p:cNvPr id="20" name="도형 19"/>
          <p:cNvSpPr>
            <a:spLocks/>
          </p:cNvSpPr>
          <p:nvPr/>
        </p:nvSpPr>
        <p:spPr>
          <a:xfrm rot="0">
            <a:off x="437515" y="3476625"/>
            <a:ext cx="817880" cy="37020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spc="-150" dirty="0" smtClean="0" b="1" strike="noStrike">
                <a:gradFill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김다슬</a:t>
            </a:r>
            <a:endParaRPr lang="ko-KR" altLang="en-US" sz="1800" cap="none" dirty="0" smtClean="0" b="1" strike="noStrike">
              <a:gradFill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 rot="0">
            <a:off x="4717415" y="1931035"/>
            <a:ext cx="817880" cy="37020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spc="-150" dirty="0" smtClean="0" b="1" strike="noStrike">
                <a:gradFill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백승지</a:t>
            </a:r>
            <a:endParaRPr lang="ko-KR" altLang="en-US" sz="1800" cap="none" dirty="0" smtClean="0" b="1" strike="noStrike">
              <a:gradFill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441325" y="5016500"/>
            <a:ext cx="817880" cy="37020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spc="-150" dirty="0" smtClean="0" b="1" strike="noStrike">
                <a:gradFill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김승재</a:t>
            </a:r>
            <a:endParaRPr lang="ko-KR" altLang="en-US" sz="1800" cap="none" dirty="0" smtClean="0" b="1" strike="noStrike">
              <a:gradFill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 rot="0">
            <a:off x="4711700" y="5016500"/>
            <a:ext cx="817880" cy="37020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spc="-150" dirty="0" smtClean="0" b="1" strike="noStrike">
                <a:gradFill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황근형</a:t>
            </a:r>
            <a:endParaRPr lang="ko-KR" altLang="en-US" sz="1800" cap="none" dirty="0" smtClean="0" b="1" strike="noStrike">
              <a:gradFill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 rot="0">
            <a:off x="4714875" y="3472815"/>
            <a:ext cx="817880" cy="37020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spc="-150" dirty="0" smtClean="0" b="1" strike="noStrike">
                <a:gradFill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우진영</a:t>
            </a:r>
            <a:endParaRPr lang="ko-KR" altLang="en-US" sz="1800" cap="none" dirty="0" smtClean="0" b="1" strike="noStrike">
              <a:gradFill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25" name="도형 24"/>
          <p:cNvSpPr>
            <a:spLocks/>
          </p:cNvSpPr>
          <p:nvPr/>
        </p:nvSpPr>
        <p:spPr>
          <a:xfrm rot="0">
            <a:off x="1470025" y="2418715"/>
            <a:ext cx="3121660" cy="11690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게시글 보기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1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↳  </a:t>
            </a: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디테일 정보 확인, 판매자 공지 보기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1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↳ </a:t>
            </a: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Q&amp;A게시판 보기, 후기 보기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1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↳ </a:t>
            </a: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즐겨찾기 추가, 장바구니 담기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1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↳ </a:t>
            </a: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펀딩하기, 공유하기, 펀딩현황 확인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1450340" y="4102100"/>
            <a:ext cx="3148330" cy="95377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전체 프로젝트 리스트 출력 (메인 화면)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검색조건에 맞는 펀딩 리스트 보여주기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게시글 페이징 구현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완료된 펀딩목록 보여주기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 rot="0">
            <a:off x="5695950" y="1039495"/>
            <a:ext cx="3122295" cy="73914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펀딩 프로젝트 등록, 수정, 삭제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분야별/성패/기간 등에 따른 통계보기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내 프로젝트 진행상황 확인(마이페이지)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0">
            <a:off x="5688330" y="2430145"/>
            <a:ext cx="3121660" cy="11690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마이페이지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1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↳  </a:t>
            </a: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내 정보 보기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1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↳  </a:t>
            </a: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내가 펀딩한 프로젝트 목록 확인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1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↳  </a:t>
            </a: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프로젝트 진행사항 캘린더로 출력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1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↳  </a:t>
            </a: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즐겨찾기 목록 보기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0">
            <a:off x="5699760" y="4100830"/>
            <a:ext cx="3121660" cy="11690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게시글에 댓글 및 Q&amp;A 남기기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내 구매 제품 후기&amp;별점 남기기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구매자 별점 평균 확인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장바구니 목록에서 구매/삭제 선택 기능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cap="none" spc="-150" dirty="0" smtClean="0" b="0" strike="noStrike"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/>
                </a:gradFill>
                <a:latin typeface="나눔고딕" charset="0"/>
                <a:ea typeface="나눔고딕" charset="0"/>
              </a:rPr>
              <a:t>펀딩 판매자 소개글 등 정보 확인 페이지</a:t>
            </a:r>
            <a:endParaRPr lang="ko-KR" altLang="en-US" sz="1400" cap="none" dirty="0" smtClean="0" b="0" strike="noStrike"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/>
              </a:gra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 txBox="1">
            <a:spLocks/>
          </p:cNvSpPr>
          <p:nvPr>
            <p:ph type="sldNum" idx="12"/>
          </p:nvPr>
        </p:nvSpPr>
        <p:spPr>
          <a:xfrm rot="0">
            <a:off x="8748395" y="5445760"/>
            <a:ext cx="43942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29</a:t>
            </a:fld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 rot="0">
            <a:off x="230505" y="168275"/>
            <a:ext cx="1767205" cy="40005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상세 페이지 설명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 rot="0">
            <a:off x="230505" y="446405"/>
            <a:ext cx="759460" cy="3079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The Fun 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직사각형 30"/>
          <p:cNvSpPr>
            <a:spLocks/>
          </p:cNvSpPr>
          <p:nvPr/>
        </p:nvSpPr>
        <p:spPr>
          <a:xfrm rot="5400000">
            <a:off x="25400" y="439420"/>
            <a:ext cx="417830" cy="41275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 descr="C:/Users/user2/AppData/Roaming/PolarisOffice/ETemp/5416_18886872/fImage598549441538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522210" y="169545"/>
            <a:ext cx="1542415" cy="559435"/>
          </a:xfrm>
          <a:prstGeom prst="rect"/>
          <a:noFill/>
        </p:spPr>
      </p:pic>
      <p:pic>
        <p:nvPicPr>
          <p:cNvPr id="33" name="그림 32" descr="C:/Users/user2/AppData/Roaming/PolarisOffice/ETemp/5416_18886872/fImage48491134481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5635" y="759460"/>
            <a:ext cx="7790179" cy="2209800"/>
          </a:xfrm>
          <a:prstGeom prst="rect"/>
          <a:noFill/>
        </p:spPr>
      </p:pic>
      <p:pic>
        <p:nvPicPr>
          <p:cNvPr id="34" name="그림 33" descr="C:/Users/user2/AppData/Roaming/PolarisOffice/ETemp/5416_18886872/fImage484201345328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5000" y="3079115"/>
            <a:ext cx="7799705" cy="25596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 rot="0">
            <a:off x="0" y="0"/>
            <a:ext cx="9144635" cy="5715635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79805" y="3546475"/>
            <a:ext cx="4365625" cy="107632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옛날목욕탕L" charset="0"/>
                <a:ea typeface="a옛날목욕탕L" charset="0"/>
              </a:rPr>
              <a:t>프로젝트 개요</a:t>
            </a:r>
            <a:endParaRPr lang="ko-KR" altLang="en-US" sz="32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a옛날목욕탕L" charset="0"/>
              <a:ea typeface="a옛날목욕탕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나눔고딕" charset="0"/>
                <a:ea typeface="나눔고딕" charset="0"/>
              </a:rPr>
              <a:t>Ch.1</a:t>
            </a:r>
            <a:r>
              <a:rPr lang="en-US" altLang="ko-KR" sz="32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고딕" charset="0"/>
                <a:ea typeface="나눔고딕" charset="0"/>
              </a:rPr>
              <a:t> Project Summary</a:t>
            </a:r>
            <a:endParaRPr lang="ko-KR" altLang="en-US" sz="3200" cap="none" dirty="0" smtClean="0" b="1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 rot="0">
            <a:off x="863600" y="3644900"/>
            <a:ext cx="101600" cy="88011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748395" y="5445760"/>
            <a:ext cx="43942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3</a:t>
            </a:fld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 rot="0">
            <a:off x="8813165" y="5462270"/>
            <a:ext cx="276225" cy="2774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0</a:t>
            </a:r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48395" y="5445760"/>
            <a:ext cx="438785" cy="30480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3"/>
          <a:stretch/>
        </p:blipFill>
        <p:spPr bwMode="auto">
          <a:xfrm>
            <a:off x="-3175" y="0"/>
            <a:ext cx="9150985" cy="577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0"/>
            <a:ext cx="9144000" cy="579437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0" y="0"/>
            <a:ext cx="9144000" cy="71755"/>
            <a:chOff x="0" y="0"/>
            <a:chExt cx="9144000" cy="71755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3060065" cy="71755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42285" y="0"/>
              <a:ext cx="3060065" cy="71755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83935" y="0"/>
              <a:ext cx="3060065" cy="71755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>
            <a:spLocks/>
          </p:cNvSpPr>
          <p:nvPr/>
        </p:nvSpPr>
        <p:spPr>
          <a:xfrm rot="0">
            <a:off x="3596640" y="1784350"/>
            <a:ext cx="1988185" cy="55372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b="1" strike="noStrike">
                <a:ln w="9525" cap="flat" cmpd="sng">
                  <a:solidFill>
                    <a:srgbClr val="4F81BD">
                      <a:alpha val="0"/>
                    </a:srgbClr>
                  </a:solidFill>
                  <a:prstDash val="solid"/>
                </a:ln>
                <a:solidFill>
                  <a:srgbClr val="F16461"/>
                </a:solidFill>
                <a:latin typeface="헤움구슬B" charset="0"/>
                <a:ea typeface="헤움구슬B" charset="0"/>
              </a:rPr>
              <a:t>[OUR VISON]</a:t>
            </a:r>
            <a:endParaRPr lang="ko-KR" altLang="en-US" sz="3000" cap="none" dirty="0" smtClean="0" b="1" strike="noStrike">
              <a:ln w="9525" cap="flat" cmpd="sng">
                <a:solidFill>
                  <a:srgbClr val="4F81BD">
                    <a:alpha val="0"/>
                  </a:srgbClr>
                </a:solidFill>
                <a:prstDash val="solid"/>
              </a:ln>
              <a:solidFill>
                <a:srgbClr val="F16461"/>
              </a:solidFill>
              <a:latin typeface="헤움구슬B" charset="0"/>
              <a:ea typeface="헤움구슬B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2173605" y="2437765"/>
            <a:ext cx="4799965" cy="107632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아름다운 세상을 만들기 위한</a:t>
            </a:r>
            <a:endParaRPr lang="ko-KR" altLang="en-US" sz="3200" cap="none" dirty="0" smtClean="0" b="1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작은 날개짓</a:t>
            </a:r>
            <a:endParaRPr lang="ko-KR" altLang="en-US" sz="3200" cap="none" dirty="0" smtClean="0" b="1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 rot="0">
            <a:off x="8827135" y="5425440"/>
            <a:ext cx="372745" cy="2768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30</a:t>
            </a:r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4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3175" y="-40005"/>
            <a:ext cx="9150985" cy="5794375"/>
            <a:chOff x="-3175" y="-40005"/>
            <a:chExt cx="9150985" cy="5794375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103"/>
            <a:stretch/>
          </p:blipFill>
          <p:spPr bwMode="auto">
            <a:xfrm>
              <a:off x="-3175" y="-30480"/>
              <a:ext cx="9150985" cy="5775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0" y="-40005"/>
              <a:ext cx="9144000" cy="5794375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48395" y="5445760"/>
            <a:ext cx="438785" cy="30480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0" y="0"/>
            <a:ext cx="9144000" cy="71755"/>
            <a:chOff x="0" y="0"/>
            <a:chExt cx="9144000" cy="71755"/>
          </a:xfrm>
        </p:grpSpPr>
        <p:sp>
          <p:nvSpPr>
            <p:cNvPr id="28" name="직사각형 27"/>
            <p:cNvSpPr/>
            <p:nvPr/>
          </p:nvSpPr>
          <p:spPr>
            <a:xfrm>
              <a:off x="0" y="0"/>
              <a:ext cx="3060065" cy="71755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042285" y="0"/>
              <a:ext cx="3060065" cy="71755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083935" y="0"/>
              <a:ext cx="3060065" cy="71755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1" name="이등변 삼각형 30"/>
          <p:cNvSpPr>
            <a:spLocks/>
          </p:cNvSpPr>
          <p:nvPr/>
        </p:nvSpPr>
        <p:spPr>
          <a:xfrm rot="6000000">
            <a:off x="2651125" y="2933065"/>
            <a:ext cx="742315" cy="640080"/>
          </a:xfrm>
          <a:prstGeom prst="triangle"/>
          <a:solidFill>
            <a:schemeClr val="bg1"/>
          </a:solidFill>
          <a:ln w="139065" cap="flat" cmpd="sng">
            <a:solidFill>
              <a:srgbClr val="0DA2B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2" name="모서리가 둥근 직사각형 31"/>
          <p:cNvSpPr>
            <a:spLocks/>
          </p:cNvSpPr>
          <p:nvPr/>
        </p:nvSpPr>
        <p:spPr>
          <a:xfrm rot="0">
            <a:off x="2774950" y="2458085"/>
            <a:ext cx="627380" cy="625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39065" cap="flat" cmpd="sng">
            <a:solidFill>
              <a:srgbClr val="FAC11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3" name="모서리가 둥근 직사각형 32"/>
          <p:cNvSpPr>
            <a:spLocks/>
          </p:cNvSpPr>
          <p:nvPr/>
        </p:nvSpPr>
        <p:spPr>
          <a:xfrm rot="20820000">
            <a:off x="2273935" y="2390140"/>
            <a:ext cx="627380" cy="625475"/>
          </a:xfrm>
          <a:prstGeom prst="roundRect">
            <a:avLst>
              <a:gd name="adj" fmla="val 13731"/>
            </a:avLst>
          </a:prstGeom>
          <a:solidFill>
            <a:schemeClr val="bg1"/>
          </a:solidFill>
          <a:ln w="139065" cap="flat" cmpd="sng">
            <a:solidFill>
              <a:srgbClr val="F1646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 rot="0">
            <a:off x="3567430" y="2234565"/>
            <a:ext cx="3319145" cy="13227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0" cap="none" spc="-15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헤움구슬B" charset="0"/>
                <a:ea typeface="헤움구슬B" charset="0"/>
              </a:rPr>
              <a:t>The Fun</a:t>
            </a:r>
            <a:endParaRPr lang="ko-KR" altLang="en-US" sz="8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헤움구슬B" charset="0"/>
              <a:ea typeface="헤움구슬B" charset="0"/>
            </a:endParaRPr>
          </a:p>
        </p:txBody>
      </p:sp>
      <p:sp>
        <p:nvSpPr>
          <p:cNvPr id="35" name="직사각형 34"/>
          <p:cNvSpPr>
            <a:spLocks/>
          </p:cNvSpPr>
          <p:nvPr/>
        </p:nvSpPr>
        <p:spPr>
          <a:xfrm rot="0">
            <a:off x="3710940" y="2096135"/>
            <a:ext cx="2694940" cy="295910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6" name="직사각형 35"/>
          <p:cNvSpPr>
            <a:spLocks/>
          </p:cNvSpPr>
          <p:nvPr/>
        </p:nvSpPr>
        <p:spPr>
          <a:xfrm rot="0">
            <a:off x="3674110" y="2027555"/>
            <a:ext cx="2780665" cy="39941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bg1"/>
                </a:solidFill>
                <a:latin typeface="a옛날목욕탕L" charset="0"/>
                <a:ea typeface="a옛날목욕탕L" charset="0"/>
              </a:rPr>
              <a:t>THE 재밌는 세상을 위한</a:t>
            </a:r>
            <a:endParaRPr lang="ko-KR" altLang="en-US" sz="20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23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  <a14:imgEffect>
                      <a14:sharpenSoften amount="-700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814705"/>
            <a:ext cx="9145270" cy="5000625"/>
          </a:xfrm>
          <a:prstGeom prst="rect"/>
          <a:noFill/>
        </p:spPr>
      </p:pic>
      <p:sp>
        <p:nvSpPr>
          <p:cNvPr id="2" name="도형 1"/>
          <p:cNvSpPr>
            <a:spLocks/>
          </p:cNvSpPr>
          <p:nvPr/>
        </p:nvSpPr>
        <p:spPr>
          <a:xfrm rot="0">
            <a:off x="0" y="814705"/>
            <a:ext cx="9145270" cy="4941570"/>
          </a:xfrm>
          <a:prstGeom prst="rect"/>
          <a:solidFill>
            <a:schemeClr val="tx1">
              <a:lumMod val="75000"/>
              <a:lumOff val="25000"/>
              <a:alpha val="8870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4027170" y="1702435"/>
            <a:ext cx="7635240" cy="1499870"/>
            <a:chOff x="4027170" y="1702435"/>
            <a:chExt cx="7635240" cy="1499870"/>
          </a:xfrm>
        </p:grpSpPr>
        <p:sp>
          <p:nvSpPr>
            <p:cNvPr id="16" name="도형 15"/>
            <p:cNvSpPr>
              <a:spLocks/>
            </p:cNvSpPr>
            <p:nvPr/>
          </p:nvSpPr>
          <p:spPr>
            <a:xfrm rot="0">
              <a:off x="4027170" y="1702435"/>
              <a:ext cx="4805045" cy="708025"/>
            </a:xfrm>
            <a:prstGeom prst="rect"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cap="none" spc="-150" dirty="0" smtClean="0" b="1" strike="noStrike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9B61FB"/>
                  </a:solidFill>
                  <a:effectLst>
                    <a:outerShdw sx="100000" sy="100000" blurRad="38100" dist="38100" dir="2700000" rotWithShape="1" algn="tl">
                      <a:srgbClr val="000000">
                        <a:alpha val="42352"/>
                      </a:srgbClr>
                    </a:outerShdw>
                  </a:effectLst>
                  <a:latin typeface="배달의민족 주아" charset="0"/>
                  <a:ea typeface="배달의민족 주아" charset="0"/>
                </a:rPr>
                <a:t>TheFun </a:t>
              </a:r>
              <a:r>
                <a:rPr lang="en-US" altLang="ko-KR" sz="3200" cap="none" spc="-150" dirty="0" smtClean="0" b="1" strike="noStrike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9B61FB"/>
                  </a:solidFill>
                  <a:effectLst>
                    <a:outerShdw sx="100000" sy="100000" blurRad="38100" dist="38100" dir="2700000" rotWithShape="1" algn="tl">
                      <a:srgbClr val="000000">
                        <a:alpha val="42352"/>
                      </a:srgbClr>
                    </a:outerShdw>
                  </a:effectLst>
                  <a:latin typeface="배달의민족 주아" charset="0"/>
                  <a:ea typeface="배달의민족 주아" charset="0"/>
                </a:rPr>
                <a:t>소개</a:t>
              </a:r>
              <a:endParaRPr lang="ko-KR" altLang="en-US" sz="32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9B61FB"/>
                </a:solidFill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55" name="도형 54"/>
            <p:cNvSpPr>
              <a:spLocks/>
            </p:cNvSpPr>
            <p:nvPr/>
          </p:nvSpPr>
          <p:spPr>
            <a:xfrm rot="0">
              <a:off x="4029710" y="2469515"/>
              <a:ext cx="7632700" cy="732790"/>
            </a:xfrm>
            <a:prstGeom prst="rect"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dirty="0" smtClean="0" b="1" strike="noStrike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sx="100000" sy="100000" blurRad="38100" dist="38100" dir="2700000" rotWithShape="1" algn="tl">
                      <a:srgbClr val="000000">
                        <a:alpha val="42352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큰 규모 펀딩의 복잡함을 버리고 반려동물과 생활에 </a:t>
              </a:r>
              <a:endParaRPr lang="ko-KR" altLang="en-US" sz="16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fontAlgn="auto" defTabSz="914400" eaLnBrk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dirty="0" smtClean="0" b="1" strike="noStrike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sx="100000" sy="100000" blurRad="38100" dist="38100" dir="2700000" rotWithShape="1" algn="tl">
                      <a:srgbClr val="000000">
                        <a:alpha val="42352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집중한 소규모 펀딩 사이트</a:t>
              </a:r>
              <a:endParaRPr lang="ko-KR" altLang="en-US" sz="16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 rot="0">
            <a:off x="1114425" y="1133475"/>
            <a:ext cx="2594610" cy="4750435"/>
            <a:chOff x="1114425" y="1133475"/>
            <a:chExt cx="2594610" cy="4750435"/>
          </a:xfrm>
        </p:grpSpPr>
        <p:grpSp>
          <p:nvGrpSpPr>
            <p:cNvPr id="69" name="그룹 68"/>
            <p:cNvGrpSpPr/>
            <p:nvPr/>
          </p:nvGrpSpPr>
          <p:grpSpPr>
            <a:xfrm rot="0">
              <a:off x="1114425" y="1133475"/>
              <a:ext cx="2594610" cy="4750435"/>
              <a:chOff x="1114425" y="1133475"/>
              <a:chExt cx="2594610" cy="4750435"/>
            </a:xfrm>
          </p:grpSpPr>
          <p:sp>
            <p:nvSpPr>
              <p:cNvPr id="77" name="도형 76"/>
              <p:cNvSpPr>
                <a:spLocks/>
              </p:cNvSpPr>
              <p:nvPr/>
            </p:nvSpPr>
            <p:spPr>
              <a:xfrm rot="0">
                <a:off x="1139825" y="1162050"/>
                <a:ext cx="2569210" cy="4721860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 strike="noStrike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8" name="도형 77"/>
              <p:cNvSpPr>
                <a:spLocks/>
              </p:cNvSpPr>
              <p:nvPr/>
            </p:nvSpPr>
            <p:spPr>
              <a:xfrm rot="0">
                <a:off x="2158365" y="1330960"/>
                <a:ext cx="485140" cy="5588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 strike="noStrike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9" name="도형 78"/>
              <p:cNvSpPr>
                <a:spLocks/>
              </p:cNvSpPr>
              <p:nvPr/>
            </p:nvSpPr>
            <p:spPr>
              <a:xfrm rot="0">
                <a:off x="2696210" y="1322705"/>
                <a:ext cx="73025" cy="73025"/>
              </a:xfrm>
              <a:prstGeom prst="ellipse"/>
              <a:solidFill>
                <a:schemeClr val="bg1">
                  <a:lumMod val="75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 strike="noStrike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0" name="도형 79"/>
              <p:cNvSpPr>
                <a:spLocks/>
              </p:cNvSpPr>
              <p:nvPr/>
            </p:nvSpPr>
            <p:spPr>
              <a:xfrm rot="0">
                <a:off x="2209800" y="5612765"/>
                <a:ext cx="429895" cy="151130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 strike="noStrike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1" name="도형 80"/>
              <p:cNvSpPr>
                <a:spLocks/>
              </p:cNvSpPr>
              <p:nvPr/>
            </p:nvSpPr>
            <p:spPr>
              <a:xfrm rot="0">
                <a:off x="1212850" y="1546860"/>
                <a:ext cx="2423160" cy="3963035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 strike="noStrike"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82" name="그림 8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>
                <a:fillRect/>
              </a:stretch>
            </p:blipFill>
            <p:spPr>
              <a:xfrm rot="0">
                <a:off x="1200785" y="1548765"/>
                <a:ext cx="2447290" cy="150495"/>
              </a:xfrm>
              <a:prstGeom prst="rect"/>
              <a:noFill/>
            </p:spPr>
          </p:pic>
          <p:sp>
            <p:nvSpPr>
              <p:cNvPr id="83" name="도형 82"/>
              <p:cNvSpPr>
                <a:spLocks/>
              </p:cNvSpPr>
              <p:nvPr/>
            </p:nvSpPr>
            <p:spPr>
              <a:xfrm rot="0">
                <a:off x="2973070" y="1133475"/>
                <a:ext cx="337820" cy="73660"/>
              </a:xfrm>
              <a:prstGeom prst="roundRect"/>
              <a:solidFill>
                <a:schemeClr val="bg1">
                  <a:lumMod val="95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 strike="noStrike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4" name="도형 83"/>
              <p:cNvSpPr>
                <a:spLocks/>
              </p:cNvSpPr>
              <p:nvPr/>
            </p:nvSpPr>
            <p:spPr>
              <a:xfrm rot="16200000">
                <a:off x="994410" y="1822450"/>
                <a:ext cx="307340" cy="67310"/>
              </a:xfrm>
              <a:prstGeom prst="roundRect"/>
              <a:solidFill>
                <a:schemeClr val="bg1">
                  <a:lumMod val="95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 strike="noStrike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5" name="도형 84"/>
              <p:cNvSpPr>
                <a:spLocks/>
              </p:cNvSpPr>
              <p:nvPr/>
            </p:nvSpPr>
            <p:spPr>
              <a:xfrm rot="16200000">
                <a:off x="1042670" y="2313305"/>
                <a:ext cx="210185" cy="67310"/>
              </a:xfrm>
              <a:prstGeom prst="roundRect"/>
              <a:solidFill>
                <a:schemeClr val="bg1">
                  <a:lumMod val="95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 strike="noStrike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6" name="도형 85"/>
              <p:cNvSpPr>
                <a:spLocks/>
              </p:cNvSpPr>
              <p:nvPr/>
            </p:nvSpPr>
            <p:spPr>
              <a:xfrm rot="16200000">
                <a:off x="1042670" y="2678430"/>
                <a:ext cx="210185" cy="67310"/>
              </a:xfrm>
              <a:prstGeom prst="roundRect"/>
              <a:solidFill>
                <a:schemeClr val="bg1">
                  <a:lumMod val="95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 strike="noStrike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70" name="도형 69"/>
            <p:cNvSpPr>
              <a:spLocks/>
            </p:cNvSpPr>
            <p:nvPr/>
          </p:nvSpPr>
          <p:spPr>
            <a:xfrm rot="0">
              <a:off x="1355725" y="4943475"/>
              <a:ext cx="2127250" cy="397510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71" name="텍스트 상자 70"/>
            <p:cNvSpPr txBox="1">
              <a:spLocks/>
            </p:cNvSpPr>
            <p:nvPr/>
          </p:nvSpPr>
          <p:spPr>
            <a:xfrm rot="0">
              <a:off x="1993265" y="4987925"/>
              <a:ext cx="850900" cy="30924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1" strike="noStrike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가입하기</a:t>
              </a:r>
              <a:endParaRPr lang="ko-KR" altLang="en-US" sz="14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 rot="0">
              <a:off x="1859915" y="2407920"/>
              <a:ext cx="1129030" cy="1235075"/>
              <a:chOff x="1859915" y="2407920"/>
              <a:chExt cx="1129030" cy="1235075"/>
            </a:xfrm>
          </p:grpSpPr>
          <p:sp>
            <p:nvSpPr>
              <p:cNvPr id="74" name="도형 73"/>
              <p:cNvSpPr>
                <a:spLocks/>
              </p:cNvSpPr>
              <p:nvPr/>
            </p:nvSpPr>
            <p:spPr>
              <a:xfrm rot="6000000">
                <a:off x="2237105" y="2951480"/>
                <a:ext cx="742950" cy="640715"/>
              </a:xfrm>
              <a:prstGeom prst="triangle"/>
              <a:solidFill>
                <a:schemeClr val="bg1"/>
              </a:solidFill>
              <a:ln w="138430" cap="flat" cmpd="sng">
                <a:solidFill>
                  <a:srgbClr val="0DA2B6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 strike="noStrike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5" name="도형 74"/>
              <p:cNvSpPr>
                <a:spLocks/>
              </p:cNvSpPr>
              <p:nvPr/>
            </p:nvSpPr>
            <p:spPr>
              <a:xfrm rot="0">
                <a:off x="2360930" y="2475865"/>
                <a:ext cx="628015" cy="62611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8430" cap="flat" cmpd="sng">
                <a:solidFill>
                  <a:srgbClr val="FAC11E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 strike="noStrike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6" name="도형 75"/>
              <p:cNvSpPr>
                <a:spLocks/>
              </p:cNvSpPr>
              <p:nvPr/>
            </p:nvSpPr>
            <p:spPr>
              <a:xfrm rot="20820000">
                <a:off x="1859915" y="2407920"/>
                <a:ext cx="628015" cy="626110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8430" cap="flat" cmpd="sng">
                <a:solidFill>
                  <a:srgbClr val="F16461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 strike="noStrike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73" name="텍스트 상자 72"/>
            <p:cNvSpPr txBox="1">
              <a:spLocks/>
            </p:cNvSpPr>
            <p:nvPr/>
          </p:nvSpPr>
          <p:spPr>
            <a:xfrm rot="0">
              <a:off x="1539240" y="3726815"/>
              <a:ext cx="1840865" cy="76962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400" cap="none" spc="-150" dirty="0" smtClean="0" b="0" strike="noStrike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F16461"/>
                  </a:solidFill>
                  <a:latin typeface="배달의민족 주아" charset="0"/>
                  <a:ea typeface="배달의민족 주아" charset="0"/>
                </a:rPr>
                <a:t>TheFun</a:t>
              </a:r>
              <a:endParaRPr lang="ko-KR" altLang="en-US" sz="4400" cap="none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배달의민족 주아" charset="0"/>
                <a:ea typeface="배달의민족 주아" charset="0"/>
              </a:endParaRPr>
            </a:p>
          </p:txBody>
        </p:sp>
      </p:grpSp>
      <p:sp>
        <p:nvSpPr>
          <p:cNvPr id="34" name="도형 33"/>
          <p:cNvSpPr>
            <a:spLocks/>
          </p:cNvSpPr>
          <p:nvPr/>
        </p:nvSpPr>
        <p:spPr>
          <a:xfrm rot="0">
            <a:off x="8865870" y="5436870"/>
            <a:ext cx="279400" cy="279400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9" name="슬라이드 번호 개체 틀 18"/>
          <p:cNvSpPr txBox="1">
            <a:spLocks/>
          </p:cNvSpPr>
          <p:nvPr>
            <p:ph type="sldNum"/>
          </p:nvPr>
        </p:nvSpPr>
        <p:spPr>
          <a:xfrm rot="0">
            <a:off x="8748395" y="5445760"/>
            <a:ext cx="440055" cy="3060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4</a:t>
            </a:fld>
            <a:endParaRPr lang="ko-KR" altLang="en-US" sz="1200" cap="none" dirty="0" smtClean="0" b="0" strike="noStrike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8827135" y="5425440"/>
            <a:ext cx="37274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04</a:t>
            </a:r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230505" y="168275"/>
            <a:ext cx="150876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프로젝트 개요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0" name="텍스트 상자 39"/>
          <p:cNvSpPr txBox="1">
            <a:spLocks/>
          </p:cNvSpPr>
          <p:nvPr/>
        </p:nvSpPr>
        <p:spPr>
          <a:xfrm rot="0">
            <a:off x="230505" y="446405"/>
            <a:ext cx="130365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개발주제 및 목표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 rot="5400000">
            <a:off x="25400" y="439420"/>
            <a:ext cx="417830" cy="41275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522210" y="169545"/>
            <a:ext cx="1543050" cy="560070"/>
          </a:xfrm>
          <a:prstGeom prst="rect"/>
          <a:noFill/>
        </p:spPr>
      </p:pic>
      <p:sp>
        <p:nvSpPr>
          <p:cNvPr id="91" name="텍스트 상자 90"/>
          <p:cNvSpPr txBox="1">
            <a:spLocks/>
          </p:cNvSpPr>
          <p:nvPr/>
        </p:nvSpPr>
        <p:spPr>
          <a:xfrm rot="0">
            <a:off x="4086225" y="4328160"/>
            <a:ext cx="3462020" cy="892810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FunFun한 사람들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펀장: 이도현</a:t>
            </a:r>
            <a:endParaRPr lang="ko-KR" altLang="en-US" sz="16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펀원: 김다슬, 백승지, 우진영, 김승재 황근형</a:t>
            </a:r>
            <a:endParaRPr lang="ko-KR" altLang="en-US" sz="16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 rot="0">
            <a:off x="230505" y="168275"/>
            <a:ext cx="150876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프로젝트 개요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230505" y="446405"/>
            <a:ext cx="8185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개발환경</a:t>
            </a: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5400000">
            <a:off x="25400" y="439420"/>
            <a:ext cx="417830" cy="41275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슬라이드 번호 개체 틀 9"/>
          <p:cNvSpPr txBox="1">
            <a:spLocks/>
          </p:cNvSpPr>
          <p:nvPr>
            <p:ph type="sldNum"/>
          </p:nvPr>
        </p:nvSpPr>
        <p:spPr>
          <a:xfrm rot="0">
            <a:off x="8748395" y="5445760"/>
            <a:ext cx="440055" cy="3060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5</a:t>
            </a:fld>
            <a:endParaRPr lang="ko-KR" altLang="en-US" sz="1200" cap="none" dirty="0" smtClean="0" b="0" strike="noStrike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 rot="0">
            <a:off x="8813165" y="5462270"/>
            <a:ext cx="276225" cy="2774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0</a:t>
            </a:r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0" y="812165"/>
            <a:ext cx="9145270" cy="4940300"/>
          </a:xfrm>
          <a:prstGeom prst="rect"/>
          <a:solidFill>
            <a:schemeClr val="tx1">
              <a:lumMod val="75000"/>
              <a:lumOff val="25000"/>
              <a:alpha val="8595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 rot="0">
            <a:off x="2795905" y="1074420"/>
            <a:ext cx="846455" cy="33972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개발도구</a:t>
            </a:r>
            <a:endParaRPr lang="ko-KR" altLang="en-US" sz="16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522210" y="169545"/>
            <a:ext cx="1543050" cy="560070"/>
          </a:xfrm>
          <a:prstGeom prst="rect"/>
          <a:noFill/>
        </p:spPr>
      </p:pic>
      <p:pic>
        <p:nvPicPr>
          <p:cNvPr id="17" name="그림 16" descr="C:/Users/user2/AppData/Roaming/PolarisOffice/ETemp/5416_18886872/fImage222431077916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354580" y="1548130"/>
            <a:ext cx="1745615" cy="1491615"/>
          </a:xfrm>
          <a:prstGeom prst="rect"/>
          <a:noFill/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396740" y="1541780"/>
            <a:ext cx="2023110" cy="3412490"/>
          </a:xfrm>
          <a:prstGeom prst="rect"/>
          <a:noFill/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750685" y="1546225"/>
            <a:ext cx="2199640" cy="1405255"/>
          </a:xfrm>
          <a:prstGeom prst="rect"/>
          <a:noFill/>
        </p:spPr>
      </p:pic>
      <p:pic>
        <p:nvPicPr>
          <p:cNvPr id="21" name="그림 20" descr="C:/Users/user2/AppData/Roaming/PolarisOffice/ETemp/5416_18886872/fImage100831081696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350135" y="3817620"/>
            <a:ext cx="1770380" cy="1156970"/>
          </a:xfrm>
          <a:prstGeom prst="rect"/>
          <a:noFill/>
        </p:spPr>
      </p:pic>
      <p:pic>
        <p:nvPicPr>
          <p:cNvPr id="22" name="그림 21" descr="C:/Users/user2/AppData/Roaming/PolarisOffice/ETemp/5416_18886872/fImage647910824464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8445" y="1539875"/>
            <a:ext cx="1816100" cy="3410585"/>
          </a:xfrm>
          <a:prstGeom prst="rect"/>
          <a:noFill/>
        </p:spPr>
      </p:pic>
      <p:sp>
        <p:nvSpPr>
          <p:cNvPr id="23" name="텍스트 상자 22"/>
          <p:cNvSpPr txBox="1">
            <a:spLocks/>
          </p:cNvSpPr>
          <p:nvPr/>
        </p:nvSpPr>
        <p:spPr>
          <a:xfrm rot="0">
            <a:off x="3012440" y="3383280"/>
            <a:ext cx="420370" cy="33972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DB</a:t>
            </a:r>
            <a:endParaRPr lang="ko-KR" altLang="en-US" sz="16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 rot="0">
            <a:off x="645795" y="1077595"/>
            <a:ext cx="843280" cy="33909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핵심기술</a:t>
            </a:r>
            <a:endParaRPr lang="ko-KR" altLang="en-US" sz="16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 rot="0">
            <a:off x="4969510" y="1077595"/>
            <a:ext cx="852805" cy="33909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개발언어</a:t>
            </a:r>
            <a:endParaRPr lang="ko-KR" altLang="en-US" sz="16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 rot="0">
            <a:off x="7418705" y="1077595"/>
            <a:ext cx="838835" cy="33909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사용서버</a:t>
            </a:r>
            <a:endParaRPr lang="ko-KR" altLang="en-US" sz="16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 rot="0">
            <a:off x="7428230" y="2992755"/>
            <a:ext cx="838200" cy="33909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버전관리</a:t>
            </a:r>
            <a:endParaRPr lang="ko-KR" altLang="en-US" sz="16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 rot="0">
            <a:off x="8827135" y="5425440"/>
            <a:ext cx="372745" cy="2768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05</a:t>
            </a:r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29" name="그림 28" descr="C:/Users/user2/AppData/Roaming/PolarisOffice/ETemp/5416_18886872/fImage1273296141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51955" y="3388995"/>
            <a:ext cx="2218055" cy="16103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 rot="0">
            <a:off x="0" y="0"/>
            <a:ext cx="9144635" cy="5715635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79805" y="3546475"/>
            <a:ext cx="5213985" cy="107632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옛날목욕탕L" charset="0"/>
                <a:ea typeface="a옛날목욕탕L" charset="0"/>
              </a:rPr>
              <a:t>프로그램 구성</a:t>
            </a:r>
            <a:endParaRPr lang="ko-KR" altLang="en-US" sz="32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a옛날목욕탕L" charset="0"/>
              <a:ea typeface="a옛날목욕탕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나눔고딕" charset="0"/>
                <a:ea typeface="나눔고딕" charset="0"/>
              </a:rPr>
              <a:t>Ch.2</a:t>
            </a:r>
            <a:r>
              <a:rPr lang="en-US" altLang="ko-KR" sz="32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고딕" charset="0"/>
                <a:ea typeface="나눔고딕" charset="0"/>
              </a:rPr>
              <a:t> Project Configuration</a:t>
            </a:r>
            <a:endParaRPr lang="ko-KR" altLang="en-US" sz="3200" cap="none" dirty="0" smtClean="0" b="1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 rot="0">
            <a:off x="863600" y="3644900"/>
            <a:ext cx="101600" cy="88011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8748395" y="5445760"/>
            <a:ext cx="439420" cy="3054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6</a:t>
            </a:fld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 rot="0">
            <a:off x="8813165" y="5462270"/>
            <a:ext cx="276225" cy="2774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0</a:t>
            </a:r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 descr="C:/Users/user2/AppData/Roaming/PolarisOffice/ETemp/5416_18886872/fImage4565311178467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4825" y="718820"/>
            <a:ext cx="8206740" cy="4787265"/>
          </a:xfrm>
          <a:prstGeom prst="rect"/>
          <a:noFill/>
        </p:spPr>
      </p:pic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748395" y="5445760"/>
            <a:ext cx="440055" cy="3060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7</a:t>
            </a:fld>
            <a:endParaRPr lang="ko-KR" altLang="en-US" sz="1200" cap="none" dirty="0" smtClean="0" b="0" strike="noStrike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 rot="0">
            <a:off x="230505" y="168275"/>
            <a:ext cx="150749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프로그램 구성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 rot="0">
            <a:off x="230505" y="446405"/>
            <a:ext cx="784860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화면구성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5400000">
            <a:off x="25400" y="439420"/>
            <a:ext cx="417830" cy="41275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522210" y="169545"/>
            <a:ext cx="1543050" cy="560070"/>
          </a:xfrm>
          <a:prstGeom prst="rect"/>
          <a:noFill/>
        </p:spPr>
      </p:pic>
      <p:sp>
        <p:nvSpPr>
          <p:cNvPr id="31" name="텍스트 상자 30"/>
          <p:cNvSpPr txBox="1">
            <a:spLocks/>
          </p:cNvSpPr>
          <p:nvPr/>
        </p:nvSpPr>
        <p:spPr>
          <a:xfrm rot="0">
            <a:off x="8827135" y="5425440"/>
            <a:ext cx="372745" cy="2768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07</a:t>
            </a:r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5" y="680720"/>
            <a:ext cx="9144635" cy="4761230"/>
          </a:xfrm>
          <a:prstGeom prst="rect"/>
          <a:noFill/>
        </p:spPr>
      </p:pic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748395" y="5445760"/>
            <a:ext cx="440055" cy="3060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8</a:t>
            </a:fld>
            <a:endParaRPr lang="ko-KR" altLang="en-US" sz="1200" cap="none" dirty="0" smtClean="0" b="0" strike="noStrike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 rot="0">
            <a:off x="230505" y="168275"/>
            <a:ext cx="150749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프로그램 구성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 rot="0">
            <a:off x="230505" y="446405"/>
            <a:ext cx="906145" cy="3079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DB 모델링 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5400000">
            <a:off x="25400" y="439420"/>
            <a:ext cx="417830" cy="41275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522210" y="169545"/>
            <a:ext cx="1543050" cy="560070"/>
          </a:xfrm>
          <a:prstGeom prst="rect"/>
          <a:noFill/>
        </p:spPr>
      </p:pic>
      <p:sp>
        <p:nvSpPr>
          <p:cNvPr id="31" name="텍스트 상자 30"/>
          <p:cNvSpPr txBox="1">
            <a:spLocks/>
          </p:cNvSpPr>
          <p:nvPr/>
        </p:nvSpPr>
        <p:spPr>
          <a:xfrm rot="0">
            <a:off x="8827135" y="5425440"/>
            <a:ext cx="372745" cy="2768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08</a:t>
            </a:r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상자 13"/>
          <p:cNvSpPr txBox="1">
            <a:spLocks/>
          </p:cNvSpPr>
          <p:nvPr/>
        </p:nvSpPr>
        <p:spPr>
          <a:xfrm rot="0">
            <a:off x="1616075" y="3649345"/>
            <a:ext cx="1829435" cy="11080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cap="none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72%</a:t>
            </a:r>
            <a:endParaRPr lang="ko-KR" altLang="en-US" sz="66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 rot="0">
            <a:off x="1485265" y="3001645"/>
            <a:ext cx="1041400" cy="6464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고딕" charset="0"/>
                <a:ea typeface="나눔고딕" charset="0"/>
              </a:rPr>
              <a:t>내용입력</a:t>
            </a:r>
            <a:endParaRPr lang="ko-KR" altLang="en-US" sz="1800" cap="none" dirty="0" smtClean="0" b="1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고딕" charset="0"/>
                <a:ea typeface="나눔고딕" charset="0"/>
              </a:rPr>
              <a:t>하세요</a:t>
            </a:r>
            <a:endParaRPr lang="ko-KR" altLang="en-US" sz="1800" cap="none" dirty="0" smtClean="0" b="1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748395" y="5445760"/>
            <a:ext cx="440055" cy="3060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9</a:t>
            </a:fld>
            <a:endParaRPr lang="ko-KR" altLang="en-US" sz="1200" cap="none" dirty="0" smtClean="0" b="0" strike="noStrike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 rot="0">
            <a:off x="230505" y="168275"/>
            <a:ext cx="150749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20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16461"/>
                </a:solidFill>
                <a:latin typeface="나눔고딕 ExtraBold" charset="0"/>
                <a:ea typeface="나눔고딕 ExtraBold" charset="0"/>
              </a:rPr>
              <a:t>프로그램 구성</a:t>
            </a:r>
            <a:endParaRPr lang="ko-KR" altLang="en-US" sz="20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1646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 rot="0">
            <a:off x="230505" y="446405"/>
            <a:ext cx="9963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30" dirty="0" smtClean="0" b="0" strike="noStrike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Class 모델링</a:t>
            </a:r>
            <a:endParaRPr lang="ko-KR" altLang="en-US" sz="1400" cap="none" dirty="0" smtClean="0" b="0" strike="noStrike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5400000">
            <a:off x="25400" y="439420"/>
            <a:ext cx="417830" cy="41275"/>
          </a:xfrm>
          <a:prstGeom prst="rect"/>
          <a:solidFill>
            <a:srgbClr val="F1646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522210" y="169545"/>
            <a:ext cx="1543050" cy="560070"/>
          </a:xfrm>
          <a:prstGeom prst="rect"/>
          <a:noFill/>
        </p:spPr>
      </p:pic>
      <p:sp>
        <p:nvSpPr>
          <p:cNvPr id="31" name="텍스트 상자 30"/>
          <p:cNvSpPr txBox="1">
            <a:spLocks/>
          </p:cNvSpPr>
          <p:nvPr/>
        </p:nvSpPr>
        <p:spPr>
          <a:xfrm rot="0">
            <a:off x="8827135" y="5425440"/>
            <a:ext cx="372745" cy="2768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09</a:t>
            </a:r>
            <a:endParaRPr lang="ko-KR" altLang="en-US" sz="1200" cap="none" dirty="0" smtClean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2" name="그림 31" descr="C:/Users/user2/AppData/Roaming/PolarisOffice/ETemp/5416_18886872/fImage1623681116633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812165"/>
            <a:ext cx="9144635" cy="45440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646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n>
              <a:solidFill>
                <a:schemeClr val="accent1">
                  <a:alpha val="0"/>
                </a:schemeClr>
              </a:solidFill>
            </a:ln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R&amp;D</Company>
  <DocSecurity>0</DocSecurity>
  <HyperlinksChanged>false</HyperlinksChanged>
  <Lines>0</Lines>
  <LinksUpToDate>false</LinksUpToDate>
  <Pages>31</Pages>
  <Paragraphs>192</Paragraphs>
  <Words>623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Microsoft Corporation</dc:creator>
  <cp:lastModifiedBy>백 승지</cp:lastModifiedBy>
  <dc:title>PowerPoint 프레젠테이션</dc:title>
  <dcterms:modified xsi:type="dcterms:W3CDTF">2017-01-10T08:54:37Z</dcterms:modified>
</cp:coreProperties>
</file>